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706" r:id="rId2"/>
  </p:sldMasterIdLst>
  <p:notesMasterIdLst>
    <p:notesMasterId r:id="rId11"/>
  </p:notesMasterIdLst>
  <p:sldIdLst>
    <p:sldId id="256" r:id="rId3"/>
    <p:sldId id="297" r:id="rId4"/>
    <p:sldId id="298" r:id="rId5"/>
    <p:sldId id="299" r:id="rId6"/>
    <p:sldId id="260" r:id="rId7"/>
    <p:sldId id="261" r:id="rId8"/>
    <p:sldId id="262" r:id="rId9"/>
    <p:sldId id="263" r:id="rId10"/>
  </p:sldIdLst>
  <p:sldSz cx="12192000" cy="6858000"/>
  <p:notesSz cx="6858000" cy="9144000"/>
  <p:embeddedFontLst>
    <p:embeddedFont>
      <p:font typeface="Proxima Nova" panose="020B0604020202020204" charset="0"/>
      <p:regular r:id="rId12"/>
      <p:bold r:id="rId13"/>
    </p:embeddedFont>
    <p:embeddedFont>
      <p:font typeface="Proxima Nova Alt Bl" panose="020B0604020202020204" charset="0"/>
      <p:regular r:id="rId14"/>
      <p:bold r:id="rId15"/>
      <p:boldItalic r:id="rId16"/>
    </p:embeddedFont>
    <p:embeddedFont>
      <p:font typeface="Proxima Nova Alt Cn Rg" panose="02000506030000020004" charset="0"/>
      <p:regular r:id="rId17"/>
      <p:bold r:id="rId18"/>
      <p:italic r:id="rId19"/>
      <p:boldItalic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912">
          <p15:clr>
            <a:srgbClr val="A4A3A4"/>
          </p15:clr>
        </p15:guide>
        <p15:guide id="2" pos="3840">
          <p15:clr>
            <a:srgbClr val="A4A3A4"/>
          </p15:clr>
        </p15:guide>
        <p15:guide id="3" pos="4464">
          <p15:clr>
            <a:srgbClr val="A4A3A4"/>
          </p15:clr>
        </p15:guide>
        <p15:guide id="4" pos="6960">
          <p15:clr>
            <a:srgbClr val="A4A3A4"/>
          </p15:clr>
        </p15:guide>
        <p15:guide id="5" orient="horz" pos="360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9" roundtripDataSignature="AMtx7mjpQlOVqjwrUJ7Pk0s2bc1ecZIea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B00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0F3A492-600A-4398-90CB-3B6B174D44C6}">
  <a:tblStyle styleId="{50F3A492-600A-4398-90CB-3B6B174D44C6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26CCD784-E7DF-4F98-A615-7BCE218319DC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3D3312F3-8710-4800-9CDB-BE6B66698443}" styleName="Table_2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EE8E8"/>
          </a:solidFill>
        </a:fill>
      </a:tcStyle>
    </a:wholeTbl>
    <a:band1H>
      <a:tcTxStyle b="off" i="off"/>
      <a:tcStyle>
        <a:tcBdr/>
        <a:fill>
          <a:solidFill>
            <a:srgbClr val="FDCDCE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FDCDCE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52"/>
      </p:cViewPr>
      <p:guideLst>
        <p:guide orient="horz" pos="912"/>
        <p:guide pos="3840"/>
        <p:guide pos="4464"/>
        <p:guide pos="6960"/>
        <p:guide orient="horz" pos="360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9" Type="http://customschemas.google.com/relationships/presentationmetadata" Target="metadata"/><Relationship Id="rId3" Type="http://schemas.openxmlformats.org/officeDocument/2006/relationships/slide" Target="slides/slide1.xml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40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font" Target="fonts/font4.fntdata"/><Relationship Id="rId10" Type="http://schemas.openxmlformats.org/officeDocument/2006/relationships/slide" Target="slides/slide8.xml"/><Relationship Id="rId19" Type="http://schemas.openxmlformats.org/officeDocument/2006/relationships/font" Target="fonts/font8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3.fntdata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̶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t>1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366403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jpe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792306B-8715-85E4-4824-02936ADA9F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50000"/>
          <a:stretch>
            <a:fillRect/>
          </a:stretch>
        </p:blipFill>
        <p:spPr>
          <a:xfrm>
            <a:off x="10413138" y="292594"/>
            <a:ext cx="1456781" cy="12949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DDB6DE2-C970-6984-C704-8DB0B042941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23468" y="1580415"/>
            <a:ext cx="10345064" cy="423690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9320093-AC25-C0E2-4B64-3E0A4C7DF9B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b="84016"/>
          <a:stretch>
            <a:fillRect/>
          </a:stretch>
        </p:blipFill>
        <p:spPr>
          <a:xfrm>
            <a:off x="923468" y="1347660"/>
            <a:ext cx="10345064" cy="67721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A3F1AEB-A66C-3B89-B443-45B00BC20AE0}"/>
              </a:ext>
            </a:extLst>
          </p:cNvPr>
          <p:cNvSpPr/>
          <p:nvPr userDrawn="1"/>
        </p:nvSpPr>
        <p:spPr>
          <a:xfrm>
            <a:off x="918961" y="2110874"/>
            <a:ext cx="5107764" cy="3599573"/>
          </a:xfrm>
          <a:prstGeom prst="rect">
            <a:avLst/>
          </a:prstGeom>
          <a:solidFill>
            <a:schemeClr val="bg1">
              <a:lumMod val="85000"/>
              <a:alpha val="27974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  <a:sym typeface="Arial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0E57933-070A-E6F3-ADA9-E1877DFF1907}"/>
              </a:ext>
            </a:extLst>
          </p:cNvPr>
          <p:cNvSpPr/>
          <p:nvPr userDrawn="1"/>
        </p:nvSpPr>
        <p:spPr>
          <a:xfrm>
            <a:off x="6157184" y="2110874"/>
            <a:ext cx="5095456" cy="3599573"/>
          </a:xfrm>
          <a:prstGeom prst="rect">
            <a:avLst/>
          </a:prstGeom>
          <a:solidFill>
            <a:schemeClr val="bg1">
              <a:lumMod val="85000"/>
              <a:alpha val="27974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  <a:sym typeface="Arial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085295A-1521-4FFF-450C-E0411C34F2B9}"/>
              </a:ext>
            </a:extLst>
          </p:cNvPr>
          <p:cNvSpPr txBox="1"/>
          <p:nvPr userDrawn="1"/>
        </p:nvSpPr>
        <p:spPr>
          <a:xfrm>
            <a:off x="939360" y="2252319"/>
            <a:ext cx="4801301" cy="95410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>
                  <a:lumMod val="65000"/>
                </a:prstClr>
              </a:buClr>
              <a:buSzTx/>
              <a:buFontTx/>
              <a:buNone/>
              <a:tabLst/>
              <a:defRPr/>
            </a:pPr>
            <a:endParaRPr kumimoji="0" lang="en-SG" sz="14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Proxima Nova Alt Cn Rg" panose="02000506030000020004" pitchFamily="50" charset="0"/>
              <a:ea typeface="+mn-ea"/>
              <a:cs typeface="Arial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>
                  <a:lumMod val="65000"/>
                </a:prstClr>
              </a:buClr>
              <a:buSzTx/>
              <a:buFontTx/>
              <a:buChar char="•"/>
              <a:tabLst/>
              <a:defRPr/>
            </a:pPr>
            <a:endParaRPr kumimoji="0" lang="en-SG" sz="14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Proxima Nova Alt Cn Rg" panose="02000506030000020004" pitchFamily="50" charset="0"/>
              <a:ea typeface="+mn-ea"/>
              <a:cs typeface="Arial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>
                  <a:lumMod val="65000"/>
                </a:prstClr>
              </a:buClr>
              <a:buSzTx/>
              <a:buFontTx/>
              <a:buChar char="•"/>
              <a:tabLst/>
              <a:defRPr/>
            </a:pPr>
            <a:endParaRPr kumimoji="0" lang="en-SG" sz="14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Proxima Nova Alt Cn Rg" panose="02000506030000020004" pitchFamily="50" charset="0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>
                  <a:lumMod val="65000"/>
                </a:prstClr>
              </a:buClr>
              <a:buSzTx/>
              <a:buFontTx/>
              <a:buNone/>
              <a:tabLst/>
              <a:defRPr/>
            </a:pPr>
            <a:endParaRPr kumimoji="0" lang="en-SG" sz="14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Proxima Nova Alt Cn Rg" panose="02000506030000020004" pitchFamily="50" charset="0"/>
              <a:ea typeface="+mn-ea"/>
              <a:cs typeface="Arial"/>
              <a:sym typeface="Arial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1AFAF5A-21CB-998B-12B3-D98713276E73}"/>
              </a:ext>
            </a:extLst>
          </p:cNvPr>
          <p:cNvSpPr txBox="1"/>
          <p:nvPr userDrawn="1"/>
        </p:nvSpPr>
        <p:spPr>
          <a:xfrm>
            <a:off x="6223126" y="2252319"/>
            <a:ext cx="4940185" cy="116955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>
                  <a:lumMod val="65000"/>
                </a:prstClr>
              </a:buClr>
              <a:buSzTx/>
              <a:buFontTx/>
              <a:buNone/>
              <a:tabLst/>
              <a:defRPr/>
            </a:pPr>
            <a:endParaRPr kumimoji="0" lang="en-SG" sz="14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Proxima Nova Alt Cn Rg" panose="02000506030000020004" pitchFamily="50" charset="0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>
                  <a:lumMod val="65000"/>
                </a:prstClr>
              </a:buClr>
              <a:buSzTx/>
              <a:buFontTx/>
              <a:buNone/>
              <a:tabLst/>
              <a:defRPr/>
            </a:pPr>
            <a:endParaRPr kumimoji="0" lang="en-SG" sz="14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Proxima Nova Alt Cn Rg" panose="02000506030000020004" pitchFamily="50" charset="0"/>
              <a:ea typeface="+mn-ea"/>
              <a:cs typeface="Arial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>
                  <a:lumMod val="65000"/>
                </a:prstClr>
              </a:buClr>
              <a:buSzTx/>
              <a:buFontTx/>
              <a:buChar char="•"/>
              <a:tabLst/>
              <a:defRPr/>
            </a:pPr>
            <a:endParaRPr kumimoji="0" lang="en-SG" sz="14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Proxima Nova Alt Cn Rg" panose="02000506030000020004" pitchFamily="50" charset="0"/>
              <a:ea typeface="+mn-ea"/>
              <a:cs typeface="Arial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>
                  <a:lumMod val="65000"/>
                </a:prstClr>
              </a:buClr>
              <a:buSzTx/>
              <a:buFontTx/>
              <a:buChar char="•"/>
              <a:tabLst/>
              <a:defRPr/>
            </a:pPr>
            <a:endParaRPr kumimoji="0" lang="en-SG" sz="14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Proxima Nova Alt Cn Rg" panose="02000506030000020004" pitchFamily="50" charset="0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>
                  <a:lumMod val="65000"/>
                </a:prstClr>
              </a:buClr>
              <a:buSzTx/>
              <a:buFontTx/>
              <a:buNone/>
              <a:tabLst/>
              <a:defRPr/>
            </a:pPr>
            <a:endParaRPr kumimoji="0" lang="en-SG" sz="14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Proxima Nova Alt Cn Rg" panose="02000506030000020004" pitchFamily="50" charset="0"/>
              <a:ea typeface="+mn-ea"/>
              <a:cs typeface="Arial"/>
              <a:sym typeface="Arial"/>
            </a:endParaRP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A7B02B4-6E14-5998-F43F-1B11810B678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39800" y="2137377"/>
            <a:ext cx="5086350" cy="3573070"/>
          </a:xfrm>
        </p:spPr>
        <p:txBody>
          <a:bodyPr/>
          <a:lstStyle>
            <a:lvl1pPr>
              <a:defRPr sz="1400" b="0">
                <a:solidFill>
                  <a:schemeClr val="bg1"/>
                </a:solidFill>
                <a:latin typeface="Proxima Nova Alt Cn Rg" panose="0200050603000002000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454AC7C3-55E6-09D6-419C-4AD2FA1337A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172420" y="2137033"/>
            <a:ext cx="5086350" cy="3573070"/>
          </a:xfrm>
        </p:spPr>
        <p:txBody>
          <a:bodyPr/>
          <a:lstStyle>
            <a:lvl1pPr>
              <a:defRPr sz="1400" b="0">
                <a:solidFill>
                  <a:schemeClr val="bg1"/>
                </a:solidFill>
                <a:latin typeface="Proxima Nova Alt Cn Rg" panose="0200050603000002000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20" name="Text Placeholder 20">
            <a:extLst>
              <a:ext uri="{FF2B5EF4-FFF2-40B4-BE49-F238E27FC236}">
                <a16:creationId xmlns:a16="http://schemas.microsoft.com/office/drawing/2014/main" id="{F1C083C5-B75C-7A96-25A2-9BED8CE6C8F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39360" y="1424712"/>
            <a:ext cx="5103592" cy="311405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Proxima Nova Alt Cn Rg" panose="0200050603000002000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84DC767D-BD76-7AB4-9458-2ACAE2D8A20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63580" y="1424711"/>
            <a:ext cx="5103592" cy="311405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Proxima Nova Alt Cn Rg" panose="02000506030000020004" charset="0"/>
              </a:defRPr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84290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B73DCFDA-FC76-93A2-96C3-21C079DF5B9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0457" y="0"/>
            <a:ext cx="11857748" cy="666960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792306B-8715-85E4-4824-02936ADA9F8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b="50000"/>
          <a:stretch>
            <a:fillRect/>
          </a:stretch>
        </p:blipFill>
        <p:spPr>
          <a:xfrm>
            <a:off x="10413138" y="292594"/>
            <a:ext cx="1456781" cy="12949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27DED79-80CD-38A9-E142-2B117732FA73}"/>
              </a:ext>
            </a:extLst>
          </p:cNvPr>
          <p:cNvSpPr/>
          <p:nvPr userDrawn="1"/>
        </p:nvSpPr>
        <p:spPr>
          <a:xfrm>
            <a:off x="923469" y="2106551"/>
            <a:ext cx="5147342" cy="4011795"/>
          </a:xfrm>
          <a:prstGeom prst="rect">
            <a:avLst/>
          </a:prstGeom>
          <a:solidFill>
            <a:schemeClr val="bg1">
              <a:lumMod val="85000"/>
              <a:alpha val="27974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  <a:sym typeface="Arial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B058ED8-CF34-F201-85C8-EE662F013039}"/>
              </a:ext>
            </a:extLst>
          </p:cNvPr>
          <p:cNvSpPr/>
          <p:nvPr userDrawn="1"/>
        </p:nvSpPr>
        <p:spPr>
          <a:xfrm>
            <a:off x="6164941" y="2106551"/>
            <a:ext cx="5147342" cy="4011795"/>
          </a:xfrm>
          <a:prstGeom prst="rect">
            <a:avLst/>
          </a:prstGeom>
          <a:solidFill>
            <a:schemeClr val="bg1">
              <a:lumMod val="85000"/>
              <a:alpha val="27974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  <a:sym typeface="Arial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495774B-334E-1752-3C8B-DBFE88E1C8A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23468" y="1561895"/>
            <a:ext cx="10345064" cy="43182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08D64C9-E614-2019-DFFC-CE0E8EE50DD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23468" y="6207771"/>
            <a:ext cx="10345064" cy="18798"/>
          </a:xfrm>
          <a:prstGeom prst="rect">
            <a:avLst/>
          </a:prstGeom>
        </p:spPr>
      </p:pic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375A5B34-3BAE-6C3B-F8E2-F0A3ACA64B5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23468" y="1663518"/>
            <a:ext cx="5103592" cy="311405"/>
          </a:xfrm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Proxima Nova Alt Cn Rg" panose="0200050603000002000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23" name="Text Placeholder 20">
            <a:extLst>
              <a:ext uri="{FF2B5EF4-FFF2-40B4-BE49-F238E27FC236}">
                <a16:creationId xmlns:a16="http://schemas.microsoft.com/office/drawing/2014/main" id="{4AC3BA55-B5B5-EADA-0C6D-4B9C03551E9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147688" y="1663517"/>
            <a:ext cx="5103592" cy="311405"/>
          </a:xfrm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Proxima Nova Alt Cn Rg" panose="0200050603000002000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58D2B591-C15D-5683-0967-2C8EF50D24E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23468" y="2110874"/>
            <a:ext cx="5147343" cy="3969876"/>
          </a:xfrm>
        </p:spPr>
        <p:txBody>
          <a:bodyPr/>
          <a:lstStyle>
            <a:lvl1pPr>
              <a:defRPr sz="1400" b="0">
                <a:solidFill>
                  <a:schemeClr val="bg1"/>
                </a:solidFill>
                <a:latin typeface="Proxima Nova Alt Cn Rg" panose="0200050603000002000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64D25B63-9AF5-AA1D-BACC-9C75BFED347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64941" y="2110873"/>
            <a:ext cx="5147342" cy="3969876"/>
          </a:xfrm>
        </p:spPr>
        <p:txBody>
          <a:bodyPr/>
          <a:lstStyle>
            <a:lvl1pPr>
              <a:defRPr sz="1400" b="0">
                <a:solidFill>
                  <a:schemeClr val="bg1"/>
                </a:solidFill>
                <a:latin typeface="Proxima Nova Alt Cn Rg" panose="02000506030000020004" charset="0"/>
              </a:defRPr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2959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792306B-8715-85E4-4824-02936ADA9F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50000"/>
          <a:stretch>
            <a:fillRect/>
          </a:stretch>
        </p:blipFill>
        <p:spPr>
          <a:xfrm>
            <a:off x="10413138" y="292594"/>
            <a:ext cx="1456781" cy="12949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6B1FDAF-86A7-A8F4-3896-D49EC011627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b="82887"/>
          <a:stretch>
            <a:fillRect/>
          </a:stretch>
        </p:blipFill>
        <p:spPr>
          <a:xfrm>
            <a:off x="-325527" y="985157"/>
            <a:ext cx="12517527" cy="93433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F9D2819-6BB9-1747-3588-B8E7757FCBC1}"/>
              </a:ext>
            </a:extLst>
          </p:cNvPr>
          <p:cNvSpPr/>
          <p:nvPr userDrawn="1"/>
        </p:nvSpPr>
        <p:spPr>
          <a:xfrm>
            <a:off x="815163" y="1919496"/>
            <a:ext cx="10295619" cy="4510612"/>
          </a:xfrm>
          <a:prstGeom prst="rect">
            <a:avLst/>
          </a:prstGeom>
          <a:solidFill>
            <a:schemeClr val="bg1">
              <a:lumMod val="85000"/>
              <a:alpha val="27974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ubtitle 1">
            <a:extLst>
              <a:ext uri="{FF2B5EF4-FFF2-40B4-BE49-F238E27FC236}">
                <a16:creationId xmlns:a16="http://schemas.microsoft.com/office/drawing/2014/main" id="{638020F9-1FAF-FF2B-85E6-02631F8805E4}"/>
              </a:ext>
            </a:extLst>
          </p:cNvPr>
          <p:cNvSpPr txBox="1">
            <a:spLocks/>
          </p:cNvSpPr>
          <p:nvPr userDrawn="1"/>
        </p:nvSpPr>
        <p:spPr>
          <a:xfrm>
            <a:off x="850263" y="2257229"/>
            <a:ext cx="10250525" cy="219773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A6A6A6"/>
              </a:buClr>
              <a:buNone/>
            </a:pPr>
            <a:endParaRPr lang="en-US" sz="1600" i="1" dirty="0">
              <a:solidFill>
                <a:schemeClr val="bg1">
                  <a:lumMod val="65000"/>
                </a:schemeClr>
              </a:solidFill>
              <a:latin typeface="Proxima Nova Alt Cn Rg"/>
            </a:endParaRPr>
          </a:p>
          <a:p>
            <a:pPr marL="285750" indent="-285750">
              <a:buClr>
                <a:srgbClr val="A6A6A6"/>
              </a:buClr>
            </a:pPr>
            <a:endParaRPr lang="en-US" sz="1400" i="1" dirty="0">
              <a:solidFill>
                <a:schemeClr val="bg1">
                  <a:lumMod val="65000"/>
                </a:schemeClr>
              </a:solidFill>
              <a:latin typeface="Proxima Nova Alt Cn Rg" panose="02000506030000020004" pitchFamily="50" charset="0"/>
              <a:cs typeface="Arial"/>
            </a:endParaRPr>
          </a:p>
          <a:p>
            <a:pPr marL="0" indent="0">
              <a:buClr>
                <a:srgbClr val="FFFFFF">
                  <a:lumMod val="65000"/>
                </a:srgbClr>
              </a:buClr>
              <a:buNone/>
            </a:pPr>
            <a:endParaRPr lang="en-US" sz="1400" i="1" dirty="0">
              <a:solidFill>
                <a:srgbClr val="A6A6A6"/>
              </a:solidFill>
              <a:latin typeface="Proxima Nova Alt Cn Rg" panose="02000506030000020004" pitchFamily="50" charset="0"/>
              <a:cs typeface="Arial"/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2AB862E-33F2-3BDE-0956-7FBB8BE7AE2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81218" y="2257229"/>
            <a:ext cx="9719054" cy="3919284"/>
          </a:xfrm>
        </p:spPr>
        <p:txBody>
          <a:bodyPr/>
          <a:lstStyle>
            <a:lvl1pPr>
              <a:defRPr sz="1400" b="0">
                <a:solidFill>
                  <a:schemeClr val="bg1"/>
                </a:solidFill>
                <a:latin typeface="Proxima Nova Alt Cn Rg" panose="0200050603000002000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F6C34206-CA95-E544-0E59-69CE4F83047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50900" y="1371600"/>
            <a:ext cx="5464175" cy="414338"/>
          </a:xfrm>
        </p:spPr>
        <p:txBody>
          <a:bodyPr/>
          <a:lstStyle>
            <a:lvl1pPr>
              <a:defRPr sz="1800" b="1">
                <a:solidFill>
                  <a:schemeClr val="bg1"/>
                </a:solidFill>
                <a:latin typeface="Proxima Nova Alt Cn Rg" panose="02000506030000020004" charset="0"/>
              </a:defRPr>
            </a:lvl1pPr>
            <a:lvl2pPr>
              <a:defRPr sz="1800" b="0">
                <a:solidFill>
                  <a:schemeClr val="bg1"/>
                </a:solidFill>
                <a:latin typeface="Proxima Nova" panose="020B0604020202020204" charset="0"/>
              </a:defRPr>
            </a:lvl2pPr>
            <a:lvl3pPr>
              <a:defRPr sz="1800" b="0">
                <a:solidFill>
                  <a:schemeClr val="bg1"/>
                </a:solidFill>
                <a:latin typeface="Proxima Nova" panose="020B0604020202020204" charset="0"/>
              </a:defRPr>
            </a:lvl3pPr>
            <a:lvl4pPr>
              <a:defRPr sz="1800" b="0">
                <a:solidFill>
                  <a:schemeClr val="bg1"/>
                </a:solidFill>
                <a:latin typeface="Proxima Nova" panose="020B0604020202020204" charset="0"/>
              </a:defRPr>
            </a:lvl4pPr>
            <a:lvl5pPr>
              <a:defRPr sz="1800" b="0">
                <a:solidFill>
                  <a:schemeClr val="bg1"/>
                </a:solidFill>
                <a:latin typeface="Proxima Nova" panose="020B0604020202020204" charset="0"/>
              </a:defRPr>
            </a:lvl5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379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>
            <a:extLst>
              <a:ext uri="{FF2B5EF4-FFF2-40B4-BE49-F238E27FC236}">
                <a16:creationId xmlns:a16="http://schemas.microsoft.com/office/drawing/2014/main" id="{D982DA8A-BDE3-F35A-F33D-DCD9FA9F915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0827" y="-2293083"/>
            <a:ext cx="1476375" cy="13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>
            <a:extLst>
              <a:ext uri="{FF2B5EF4-FFF2-40B4-BE49-F238E27FC236}">
                <a16:creationId xmlns:a16="http://schemas.microsoft.com/office/drawing/2014/main" id="{AF33CE33-BDB5-33D0-1351-1036724E782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8553" y="248189"/>
            <a:ext cx="1476375" cy="13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0F705C0-36E9-74FB-5296-09EBAF4F610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F8A7E20-617E-6FD3-18FA-95B0491123C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b="50000"/>
          <a:stretch>
            <a:fillRect/>
          </a:stretch>
        </p:blipFill>
        <p:spPr>
          <a:xfrm>
            <a:off x="10413138" y="292594"/>
            <a:ext cx="1456781" cy="129492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D8803C2-FCD0-79EB-F79D-43A5E828674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83905" y="3131539"/>
            <a:ext cx="6097587" cy="1293812"/>
          </a:xfrm>
        </p:spPr>
        <p:txBody>
          <a:bodyPr/>
          <a:lstStyle>
            <a:lvl1pPr>
              <a:defRPr sz="4400">
                <a:solidFill>
                  <a:schemeClr val="bg1"/>
                </a:solidFill>
                <a:latin typeface="Proxima Nova" panose="020B060402020202020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631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>
            <a:extLst>
              <a:ext uri="{FF2B5EF4-FFF2-40B4-BE49-F238E27FC236}">
                <a16:creationId xmlns:a16="http://schemas.microsoft.com/office/drawing/2014/main" id="{D982DA8A-BDE3-F35A-F33D-DCD9FA9F915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0827" y="-2293083"/>
            <a:ext cx="1476375" cy="13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>
            <a:extLst>
              <a:ext uri="{FF2B5EF4-FFF2-40B4-BE49-F238E27FC236}">
                <a16:creationId xmlns:a16="http://schemas.microsoft.com/office/drawing/2014/main" id="{AF33CE33-BDB5-33D0-1351-1036724E782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8553" y="248189"/>
            <a:ext cx="1476375" cy="13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F8A7E20-617E-6FD3-18FA-95B0491123C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b="50000"/>
          <a:stretch>
            <a:fillRect/>
          </a:stretch>
        </p:blipFill>
        <p:spPr>
          <a:xfrm>
            <a:off x="10413138" y="292594"/>
            <a:ext cx="1456781" cy="129492"/>
          </a:xfrm>
          <a:prstGeom prst="rect">
            <a:avLst/>
          </a:prstGeom>
        </p:spPr>
      </p:pic>
      <p:pic>
        <p:nvPicPr>
          <p:cNvPr id="3" name="Picture 2" descr="A blue pencil with a black background&#10;&#10;AI-generated content may be incorrect.">
            <a:extLst>
              <a:ext uri="{FF2B5EF4-FFF2-40B4-BE49-F238E27FC236}">
                <a16:creationId xmlns:a16="http://schemas.microsoft.com/office/drawing/2014/main" id="{4D163333-96CC-3B8E-DFAB-E6F5AD44B41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54A428F-5415-783B-1360-3B171CAE919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b="50000"/>
          <a:stretch>
            <a:fillRect/>
          </a:stretch>
        </p:blipFill>
        <p:spPr>
          <a:xfrm>
            <a:off x="10413138" y="292594"/>
            <a:ext cx="1456781" cy="129492"/>
          </a:xfrm>
          <a:prstGeom prst="rect">
            <a:avLst/>
          </a:prstGeo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45E6CB4-06F5-BDA6-551A-836816ABC5B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9263" y="2389188"/>
            <a:ext cx="7107237" cy="1622425"/>
          </a:xfrm>
        </p:spPr>
        <p:txBody>
          <a:bodyPr/>
          <a:lstStyle>
            <a:lvl1pPr>
              <a:defRPr sz="4400">
                <a:solidFill>
                  <a:schemeClr val="bg1"/>
                </a:solidFill>
                <a:latin typeface="Proxima Nova" panose="020B0604020202020204" charset="0"/>
              </a:defRPr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197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>
            <a:extLst>
              <a:ext uri="{FF2B5EF4-FFF2-40B4-BE49-F238E27FC236}">
                <a16:creationId xmlns:a16="http://schemas.microsoft.com/office/drawing/2014/main" id="{D982DA8A-BDE3-F35A-F33D-DCD9FA9F915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0827" y="-2293083"/>
            <a:ext cx="1476375" cy="13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A black grid with a white outline of a stone&#10;&#10;AI-generated content may be incorrect.">
            <a:extLst>
              <a:ext uri="{FF2B5EF4-FFF2-40B4-BE49-F238E27FC236}">
                <a16:creationId xmlns:a16="http://schemas.microsoft.com/office/drawing/2014/main" id="{619D67FE-40D1-2A08-68F4-D3A0C5A0F85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344400" cy="6943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>
            <a:extLst>
              <a:ext uri="{FF2B5EF4-FFF2-40B4-BE49-F238E27FC236}">
                <a16:creationId xmlns:a16="http://schemas.microsoft.com/office/drawing/2014/main" id="{AF33CE33-BDB5-33D0-1351-1036724E782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8553" y="248189"/>
            <a:ext cx="1476375" cy="13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96EEA1C0-7626-F33A-BA33-6952FFFB970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63575" y="4313238"/>
            <a:ext cx="6038850" cy="1276350"/>
          </a:xfrm>
        </p:spPr>
        <p:txBody>
          <a:bodyPr/>
          <a:lstStyle>
            <a:lvl1pPr>
              <a:defRPr sz="4400">
                <a:solidFill>
                  <a:schemeClr val="bg1"/>
                </a:solidFill>
                <a:latin typeface="Proxima Nova" panose="020B0604020202020204" charset="0"/>
              </a:defRPr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6026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>
            <a:extLst>
              <a:ext uri="{FF2B5EF4-FFF2-40B4-BE49-F238E27FC236}">
                <a16:creationId xmlns:a16="http://schemas.microsoft.com/office/drawing/2014/main" id="{D982DA8A-BDE3-F35A-F33D-DCD9FA9F915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0827" y="-2293083"/>
            <a:ext cx="1476375" cy="13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>
            <a:extLst>
              <a:ext uri="{FF2B5EF4-FFF2-40B4-BE49-F238E27FC236}">
                <a16:creationId xmlns:a16="http://schemas.microsoft.com/office/drawing/2014/main" id="{AF33CE33-BDB5-33D0-1351-1036724E782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8553" y="248189"/>
            <a:ext cx="1476375" cy="13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F8A7E20-617E-6FD3-18FA-95B0491123C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b="50000"/>
          <a:stretch>
            <a:fillRect/>
          </a:stretch>
        </p:blipFill>
        <p:spPr>
          <a:xfrm>
            <a:off x="10413138" y="292594"/>
            <a:ext cx="1456781" cy="1294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54A428F-5415-783B-1360-3B171CAE919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b="50000"/>
          <a:stretch>
            <a:fillRect/>
          </a:stretch>
        </p:blipFill>
        <p:spPr>
          <a:xfrm>
            <a:off x="10413138" y="292594"/>
            <a:ext cx="1456781" cy="129492"/>
          </a:xfrm>
          <a:prstGeom prst="rect">
            <a:avLst/>
          </a:prstGeom>
        </p:spPr>
      </p:pic>
      <p:pic>
        <p:nvPicPr>
          <p:cNvPr id="2" name="Picture 1" descr="A purple room with a black box&#10;&#10;AI-generated content may be incorrect.">
            <a:extLst>
              <a:ext uri="{FF2B5EF4-FFF2-40B4-BE49-F238E27FC236}">
                <a16:creationId xmlns:a16="http://schemas.microsoft.com/office/drawing/2014/main" id="{E6694176-D2C7-E19D-E4DA-A5D7678AE2C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B6B97BD-7199-C214-A9DA-3A7EB3BF1EB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b="50000"/>
          <a:stretch>
            <a:fillRect/>
          </a:stretch>
        </p:blipFill>
        <p:spPr>
          <a:xfrm>
            <a:off x="10413138" y="292594"/>
            <a:ext cx="1456781" cy="12949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8E24D64-F228-F0BC-86B0-4327595896AC}"/>
              </a:ext>
            </a:extLst>
          </p:cNvPr>
          <p:cNvSpPr/>
          <p:nvPr userDrawn="1"/>
        </p:nvSpPr>
        <p:spPr>
          <a:xfrm>
            <a:off x="615486" y="1687444"/>
            <a:ext cx="11071862" cy="4214011"/>
          </a:xfrm>
          <a:prstGeom prst="rect">
            <a:avLst/>
          </a:prstGeom>
          <a:solidFill>
            <a:schemeClr val="bg1">
              <a:lumMod val="85000"/>
              <a:alpha val="27974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48EE8F69-3EC3-5F27-A213-6DAF75E0A3D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73100" y="871538"/>
            <a:ext cx="5262563" cy="638175"/>
          </a:xfrm>
        </p:spPr>
        <p:txBody>
          <a:bodyPr/>
          <a:lstStyle>
            <a:lvl1pPr>
              <a:defRPr sz="4400">
                <a:solidFill>
                  <a:schemeClr val="bg1"/>
                </a:solidFill>
                <a:latin typeface="Proxima Nova" panose="020B060402020202020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B2B6DE18-E495-290E-2DE0-BA3A2A6DB1E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41363" y="1793875"/>
            <a:ext cx="7038975" cy="2743200"/>
          </a:xfrm>
        </p:spPr>
        <p:txBody>
          <a:bodyPr/>
          <a:lstStyle>
            <a:lvl1pPr>
              <a:defRPr sz="1400" b="0">
                <a:solidFill>
                  <a:schemeClr val="bg1"/>
                </a:solidFill>
                <a:latin typeface="Proxima Nova Alt Cn Rg" panose="02000506030000020004" charset="0"/>
              </a:defRPr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8639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 Emerald - Pic Graphic - editable">
  <p:cSld name="Title Slide Emerald - Pic Graphic - editable">
    <p:bg>
      <p:bgPr>
        <a:solidFill>
          <a:schemeClr val="accent3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41"/>
          <p:cNvSpPr txBox="1">
            <a:spLocks noGrp="1"/>
          </p:cNvSpPr>
          <p:nvPr>
            <p:ph type="subTitle" idx="1"/>
          </p:nvPr>
        </p:nvSpPr>
        <p:spPr>
          <a:xfrm>
            <a:off x="537556" y="4104860"/>
            <a:ext cx="4190561" cy="11529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8" name="Google Shape;58;p41"/>
          <p:cNvSpPr txBox="1">
            <a:spLocks noGrp="1"/>
          </p:cNvSpPr>
          <p:nvPr>
            <p:ph type="dt" idx="10"/>
          </p:nvPr>
        </p:nvSpPr>
        <p:spPr>
          <a:xfrm>
            <a:off x="537556" y="5742469"/>
            <a:ext cx="1579479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59" name="Google Shape;59;p4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14593" y="688837"/>
            <a:ext cx="3116348" cy="268353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41"/>
          <p:cNvSpPr txBox="1">
            <a:spLocks noGrp="1"/>
          </p:cNvSpPr>
          <p:nvPr>
            <p:ph type="ctrTitle"/>
          </p:nvPr>
        </p:nvSpPr>
        <p:spPr>
          <a:xfrm>
            <a:off x="537556" y="2522483"/>
            <a:ext cx="4190561" cy="13645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sz="4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41"/>
          <p:cNvSpPr>
            <a:spLocks noGrp="1"/>
          </p:cNvSpPr>
          <p:nvPr>
            <p:ph type="pic" idx="2"/>
          </p:nvPr>
        </p:nvSpPr>
        <p:spPr>
          <a:xfrm>
            <a:off x="5227070" y="655070"/>
            <a:ext cx="6455664" cy="556241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 Pink - Pic Graphic - editable">
  <p:cSld name="Title Slide Pink - Pic Graphic - editable">
    <p:bg>
      <p:bgPr>
        <a:solidFill>
          <a:schemeClr val="accent4"/>
        </a:solidFill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42"/>
          <p:cNvSpPr txBox="1">
            <a:spLocks noGrp="1"/>
          </p:cNvSpPr>
          <p:nvPr>
            <p:ph type="subTitle" idx="1"/>
          </p:nvPr>
        </p:nvSpPr>
        <p:spPr>
          <a:xfrm>
            <a:off x="537556" y="4104860"/>
            <a:ext cx="4190561" cy="11529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64" name="Google Shape;64;p42"/>
          <p:cNvSpPr txBox="1">
            <a:spLocks noGrp="1"/>
          </p:cNvSpPr>
          <p:nvPr>
            <p:ph type="dt" idx="10"/>
          </p:nvPr>
        </p:nvSpPr>
        <p:spPr>
          <a:xfrm>
            <a:off x="537556" y="5742469"/>
            <a:ext cx="1579479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65" name="Google Shape;65;p4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14593" y="688837"/>
            <a:ext cx="3116348" cy="268353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42"/>
          <p:cNvSpPr txBox="1">
            <a:spLocks noGrp="1"/>
          </p:cNvSpPr>
          <p:nvPr>
            <p:ph type="ctrTitle"/>
          </p:nvPr>
        </p:nvSpPr>
        <p:spPr>
          <a:xfrm>
            <a:off x="537556" y="2522483"/>
            <a:ext cx="4190561" cy="13645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sz="4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2"/>
          <p:cNvSpPr>
            <a:spLocks noGrp="1"/>
          </p:cNvSpPr>
          <p:nvPr>
            <p:ph type="pic" idx="2"/>
          </p:nvPr>
        </p:nvSpPr>
        <p:spPr>
          <a:xfrm>
            <a:off x="5227070" y="655070"/>
            <a:ext cx="6455664" cy="556241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 Black - Pic Graphic - editable">
  <p:cSld name="Title Slide Black - Pic Graphic - editable">
    <p:bg>
      <p:bgPr>
        <a:solidFill>
          <a:schemeClr val="dk1"/>
        </a:solidFill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3"/>
          <p:cNvSpPr txBox="1">
            <a:spLocks noGrp="1"/>
          </p:cNvSpPr>
          <p:nvPr>
            <p:ph type="subTitle" idx="1"/>
          </p:nvPr>
        </p:nvSpPr>
        <p:spPr>
          <a:xfrm>
            <a:off x="537556" y="4104860"/>
            <a:ext cx="4190561" cy="11529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70" name="Google Shape;70;p43"/>
          <p:cNvSpPr txBox="1">
            <a:spLocks noGrp="1"/>
          </p:cNvSpPr>
          <p:nvPr>
            <p:ph type="dt" idx="10"/>
          </p:nvPr>
        </p:nvSpPr>
        <p:spPr>
          <a:xfrm>
            <a:off x="537556" y="5742469"/>
            <a:ext cx="1579479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71" name="Google Shape;71;p4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14593" y="688837"/>
            <a:ext cx="3116348" cy="268353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43"/>
          <p:cNvSpPr txBox="1">
            <a:spLocks noGrp="1"/>
          </p:cNvSpPr>
          <p:nvPr>
            <p:ph type="ctrTitle"/>
          </p:nvPr>
        </p:nvSpPr>
        <p:spPr>
          <a:xfrm>
            <a:off x="537556" y="2522483"/>
            <a:ext cx="4190561" cy="13645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sz="4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43"/>
          <p:cNvSpPr>
            <a:spLocks noGrp="1"/>
          </p:cNvSpPr>
          <p:nvPr>
            <p:ph type="pic" idx="2"/>
          </p:nvPr>
        </p:nvSpPr>
        <p:spPr>
          <a:xfrm>
            <a:off x="5227070" y="655070"/>
            <a:ext cx="6455664" cy="556241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 Grey - Pic Graphic - editable">
  <p:cSld name="Title Slide Grey - Pic Graphic - editable">
    <p:bg>
      <p:bgPr>
        <a:solidFill>
          <a:schemeClr val="accent6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4"/>
          <p:cNvSpPr txBox="1">
            <a:spLocks noGrp="1"/>
          </p:cNvSpPr>
          <p:nvPr>
            <p:ph type="subTitle" idx="1"/>
          </p:nvPr>
        </p:nvSpPr>
        <p:spPr>
          <a:xfrm>
            <a:off x="537556" y="4104860"/>
            <a:ext cx="4190561" cy="11529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76" name="Google Shape;76;p44"/>
          <p:cNvSpPr txBox="1">
            <a:spLocks noGrp="1"/>
          </p:cNvSpPr>
          <p:nvPr>
            <p:ph type="dt" idx="10"/>
          </p:nvPr>
        </p:nvSpPr>
        <p:spPr>
          <a:xfrm>
            <a:off x="537556" y="5742469"/>
            <a:ext cx="1579479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7" name="Google Shape;77;p44"/>
          <p:cNvSpPr txBox="1">
            <a:spLocks noGrp="1"/>
          </p:cNvSpPr>
          <p:nvPr>
            <p:ph type="ctrTitle"/>
          </p:nvPr>
        </p:nvSpPr>
        <p:spPr>
          <a:xfrm>
            <a:off x="537556" y="2522483"/>
            <a:ext cx="4190561" cy="13645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78" name="Google Shape;78;p4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14593" y="688837"/>
            <a:ext cx="3116348" cy="268353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44"/>
          <p:cNvSpPr>
            <a:spLocks noGrp="1"/>
          </p:cNvSpPr>
          <p:nvPr>
            <p:ph type="pic" idx="2"/>
          </p:nvPr>
        </p:nvSpPr>
        <p:spPr>
          <a:xfrm>
            <a:off x="5227070" y="655070"/>
            <a:ext cx="6455664" cy="556241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 White - Pic Graphic - editable">
  <p:cSld name="Title Slide White - Pic Graphic - editable">
    <p:bg>
      <p:bgPr>
        <a:solidFill>
          <a:schemeClr val="lt1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45"/>
          <p:cNvSpPr txBox="1">
            <a:spLocks noGrp="1"/>
          </p:cNvSpPr>
          <p:nvPr>
            <p:ph type="subTitle" idx="1"/>
          </p:nvPr>
        </p:nvSpPr>
        <p:spPr>
          <a:xfrm>
            <a:off x="537556" y="4104860"/>
            <a:ext cx="4190561" cy="11529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82" name="Google Shape;82;p45"/>
          <p:cNvSpPr txBox="1">
            <a:spLocks noGrp="1"/>
          </p:cNvSpPr>
          <p:nvPr>
            <p:ph type="dt" idx="10"/>
          </p:nvPr>
        </p:nvSpPr>
        <p:spPr>
          <a:xfrm>
            <a:off x="537556" y="5742469"/>
            <a:ext cx="1579479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3" name="Google Shape;83;p45"/>
          <p:cNvSpPr txBox="1">
            <a:spLocks noGrp="1"/>
          </p:cNvSpPr>
          <p:nvPr>
            <p:ph type="ctrTitle"/>
          </p:nvPr>
        </p:nvSpPr>
        <p:spPr>
          <a:xfrm>
            <a:off x="537556" y="2522483"/>
            <a:ext cx="4190561" cy="13645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84" name="Google Shape;84;p4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14593" y="688837"/>
            <a:ext cx="3116348" cy="268353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45"/>
          <p:cNvSpPr>
            <a:spLocks noGrp="1"/>
          </p:cNvSpPr>
          <p:nvPr>
            <p:ph type="pic" idx="2"/>
          </p:nvPr>
        </p:nvSpPr>
        <p:spPr>
          <a:xfrm>
            <a:off x="5227070" y="655070"/>
            <a:ext cx="6455664" cy="556241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 Cobalt - Text Graphic">
  <p:cSld name="Title Slide Cobalt - Text Graphic">
    <p:bg>
      <p:bgPr>
        <a:solidFill>
          <a:schemeClr val="lt1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4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46"/>
          <p:cNvSpPr txBox="1">
            <a:spLocks noGrp="1"/>
          </p:cNvSpPr>
          <p:nvPr>
            <p:ph type="subTitle" idx="1"/>
          </p:nvPr>
        </p:nvSpPr>
        <p:spPr>
          <a:xfrm>
            <a:off x="4161702" y="4104861"/>
            <a:ext cx="6376199" cy="467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89" name="Google Shape;89;p46"/>
          <p:cNvSpPr txBox="1">
            <a:spLocks noGrp="1"/>
          </p:cNvSpPr>
          <p:nvPr>
            <p:ph type="dt" idx="10"/>
          </p:nvPr>
        </p:nvSpPr>
        <p:spPr>
          <a:xfrm>
            <a:off x="7752395" y="5532437"/>
            <a:ext cx="1579479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90" name="Google Shape;90;p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4593" y="5942167"/>
            <a:ext cx="3116348" cy="268353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46"/>
          <p:cNvSpPr txBox="1">
            <a:spLocks noGrp="1"/>
          </p:cNvSpPr>
          <p:nvPr>
            <p:ph type="ctrTitle"/>
          </p:nvPr>
        </p:nvSpPr>
        <p:spPr>
          <a:xfrm>
            <a:off x="4161703" y="2522483"/>
            <a:ext cx="6376199" cy="13645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46"/>
          <p:cNvSpPr txBox="1"/>
          <p:nvPr/>
        </p:nvSpPr>
        <p:spPr>
          <a:xfrm>
            <a:off x="-680224" y="439358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 Emerald - Text Graphic">
  <p:cSld name="Title Slide Emerald - Text Graphic">
    <p:bg>
      <p:bgPr>
        <a:solidFill>
          <a:schemeClr val="lt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4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47"/>
          <p:cNvSpPr txBox="1">
            <a:spLocks noGrp="1"/>
          </p:cNvSpPr>
          <p:nvPr>
            <p:ph type="subTitle" idx="1"/>
          </p:nvPr>
        </p:nvSpPr>
        <p:spPr>
          <a:xfrm>
            <a:off x="4161702" y="4104861"/>
            <a:ext cx="6376199" cy="467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6" name="Google Shape;96;p47"/>
          <p:cNvSpPr txBox="1">
            <a:spLocks noGrp="1"/>
          </p:cNvSpPr>
          <p:nvPr>
            <p:ph type="dt" idx="10"/>
          </p:nvPr>
        </p:nvSpPr>
        <p:spPr>
          <a:xfrm>
            <a:off x="7752395" y="5532437"/>
            <a:ext cx="1579479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97" name="Google Shape;97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4593" y="5942167"/>
            <a:ext cx="3116348" cy="268353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47"/>
          <p:cNvSpPr txBox="1">
            <a:spLocks noGrp="1"/>
          </p:cNvSpPr>
          <p:nvPr>
            <p:ph type="ctrTitle"/>
          </p:nvPr>
        </p:nvSpPr>
        <p:spPr>
          <a:xfrm>
            <a:off x="4161703" y="2522483"/>
            <a:ext cx="6376199" cy="13645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47"/>
          <p:cNvSpPr txBox="1"/>
          <p:nvPr/>
        </p:nvSpPr>
        <p:spPr>
          <a:xfrm>
            <a:off x="-680224" y="439358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 Pink - Text Graphic">
  <p:cSld name="Title Slide Pink - Text Graphic">
    <p:bg>
      <p:bgPr>
        <a:solidFill>
          <a:schemeClr val="lt1"/>
        </a:solid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4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48"/>
          <p:cNvSpPr txBox="1">
            <a:spLocks noGrp="1"/>
          </p:cNvSpPr>
          <p:nvPr>
            <p:ph type="subTitle" idx="1"/>
          </p:nvPr>
        </p:nvSpPr>
        <p:spPr>
          <a:xfrm>
            <a:off x="4161702" y="4104861"/>
            <a:ext cx="6376199" cy="467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03" name="Google Shape;103;p48"/>
          <p:cNvSpPr txBox="1">
            <a:spLocks noGrp="1"/>
          </p:cNvSpPr>
          <p:nvPr>
            <p:ph type="dt" idx="10"/>
          </p:nvPr>
        </p:nvSpPr>
        <p:spPr>
          <a:xfrm>
            <a:off x="7752395" y="5532437"/>
            <a:ext cx="1579479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04" name="Google Shape;104;p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4593" y="5942167"/>
            <a:ext cx="3116348" cy="268353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48"/>
          <p:cNvSpPr txBox="1">
            <a:spLocks noGrp="1"/>
          </p:cNvSpPr>
          <p:nvPr>
            <p:ph type="ctrTitle"/>
          </p:nvPr>
        </p:nvSpPr>
        <p:spPr>
          <a:xfrm>
            <a:off x="4161703" y="2522483"/>
            <a:ext cx="6376199" cy="13645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48"/>
          <p:cNvSpPr txBox="1"/>
          <p:nvPr/>
        </p:nvSpPr>
        <p:spPr>
          <a:xfrm>
            <a:off x="-680224" y="439358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 Black - Text Graphic">
  <p:cSld name="Title Slide Black - Text Graphic">
    <p:bg>
      <p:bgPr>
        <a:solidFill>
          <a:schemeClr val="lt1"/>
        </a:solid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4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49"/>
          <p:cNvSpPr txBox="1">
            <a:spLocks noGrp="1"/>
          </p:cNvSpPr>
          <p:nvPr>
            <p:ph type="subTitle" idx="1"/>
          </p:nvPr>
        </p:nvSpPr>
        <p:spPr>
          <a:xfrm>
            <a:off x="4161702" y="4104861"/>
            <a:ext cx="6376199" cy="467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10" name="Google Shape;110;p49"/>
          <p:cNvSpPr txBox="1">
            <a:spLocks noGrp="1"/>
          </p:cNvSpPr>
          <p:nvPr>
            <p:ph type="dt" idx="10"/>
          </p:nvPr>
        </p:nvSpPr>
        <p:spPr>
          <a:xfrm>
            <a:off x="7752395" y="5532437"/>
            <a:ext cx="1579479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11" name="Google Shape;111;p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4593" y="5942167"/>
            <a:ext cx="3116348" cy="268353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49"/>
          <p:cNvSpPr txBox="1">
            <a:spLocks noGrp="1"/>
          </p:cNvSpPr>
          <p:nvPr>
            <p:ph type="ctrTitle"/>
          </p:nvPr>
        </p:nvSpPr>
        <p:spPr>
          <a:xfrm>
            <a:off x="4161703" y="2522483"/>
            <a:ext cx="6376199" cy="13645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49"/>
          <p:cNvSpPr txBox="1"/>
          <p:nvPr/>
        </p:nvSpPr>
        <p:spPr>
          <a:xfrm>
            <a:off x="-680224" y="439358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 White - Text Graphic">
  <p:cSld name="Title Slide White - Text Graphic">
    <p:bg>
      <p:bgPr>
        <a:solidFill>
          <a:schemeClr val="dk1"/>
        </a:solid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5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51"/>
          <p:cNvSpPr txBox="1">
            <a:spLocks noGrp="1"/>
          </p:cNvSpPr>
          <p:nvPr>
            <p:ph type="subTitle" idx="1"/>
          </p:nvPr>
        </p:nvSpPr>
        <p:spPr>
          <a:xfrm>
            <a:off x="4161702" y="4104861"/>
            <a:ext cx="6376199" cy="467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24" name="Google Shape;124;p51"/>
          <p:cNvSpPr txBox="1">
            <a:spLocks noGrp="1"/>
          </p:cNvSpPr>
          <p:nvPr>
            <p:ph type="dt" idx="10"/>
          </p:nvPr>
        </p:nvSpPr>
        <p:spPr>
          <a:xfrm>
            <a:off x="7752395" y="5532437"/>
            <a:ext cx="1579479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5" name="Google Shape;125;p51"/>
          <p:cNvSpPr txBox="1">
            <a:spLocks noGrp="1"/>
          </p:cNvSpPr>
          <p:nvPr>
            <p:ph type="ctrTitle"/>
          </p:nvPr>
        </p:nvSpPr>
        <p:spPr>
          <a:xfrm>
            <a:off x="4161703" y="2522483"/>
            <a:ext cx="6376199" cy="13645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sz="4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51"/>
          <p:cNvSpPr txBox="1"/>
          <p:nvPr/>
        </p:nvSpPr>
        <p:spPr>
          <a:xfrm>
            <a:off x="-680224" y="439358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7" name="Google Shape;127;p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4593" y="5942167"/>
            <a:ext cx="3116348" cy="2683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">
  <p:cSld name="Agenda">
    <p:bg>
      <p:bgPr>
        <a:solidFill>
          <a:schemeClr val="accent6"/>
        </a:solidFill>
        <a:effectLst/>
      </p:bgPr>
    </p:bg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52"/>
          <p:cNvSpPr txBox="1">
            <a:spLocks noGrp="1"/>
          </p:cNvSpPr>
          <p:nvPr>
            <p:ph type="title"/>
          </p:nvPr>
        </p:nvSpPr>
        <p:spPr>
          <a:xfrm>
            <a:off x="533400" y="647982"/>
            <a:ext cx="11125200" cy="457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52"/>
          <p:cNvSpPr txBox="1">
            <a:spLocks noGrp="1"/>
          </p:cNvSpPr>
          <p:nvPr>
            <p:ph type="ftr" idx="11"/>
          </p:nvPr>
        </p:nvSpPr>
        <p:spPr>
          <a:xfrm>
            <a:off x="1033670" y="6400800"/>
            <a:ext cx="4795630" cy="457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52"/>
          <p:cNvSpPr txBox="1">
            <a:spLocks noGrp="1"/>
          </p:cNvSpPr>
          <p:nvPr>
            <p:ph type="sldNum" idx="12"/>
          </p:nvPr>
        </p:nvSpPr>
        <p:spPr>
          <a:xfrm>
            <a:off x="534314" y="6400801"/>
            <a:ext cx="278476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2" name="Google Shape;132;p52"/>
          <p:cNvSpPr txBox="1">
            <a:spLocks noGrp="1"/>
          </p:cNvSpPr>
          <p:nvPr>
            <p:ph type="body" idx="1"/>
          </p:nvPr>
        </p:nvSpPr>
        <p:spPr>
          <a:xfrm>
            <a:off x="533400" y="1828800"/>
            <a:ext cx="8610600" cy="42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‒"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Emerald">
  <p:cSld name="Section Header Emerald">
    <p:bg>
      <p:bgPr>
        <a:solidFill>
          <a:schemeClr val="accent3"/>
        </a:solid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53"/>
          <p:cNvSpPr txBox="1">
            <a:spLocks noGrp="1"/>
          </p:cNvSpPr>
          <p:nvPr>
            <p:ph type="title"/>
          </p:nvPr>
        </p:nvSpPr>
        <p:spPr>
          <a:xfrm>
            <a:off x="537556" y="2628900"/>
            <a:ext cx="8606444" cy="28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sz="4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53"/>
          <p:cNvSpPr txBox="1">
            <a:spLocks noGrp="1"/>
          </p:cNvSpPr>
          <p:nvPr>
            <p:ph type="ftr" idx="11"/>
          </p:nvPr>
        </p:nvSpPr>
        <p:spPr>
          <a:xfrm>
            <a:off x="1033670" y="6400800"/>
            <a:ext cx="4795630" cy="457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53"/>
          <p:cNvSpPr txBox="1">
            <a:spLocks noGrp="1"/>
          </p:cNvSpPr>
          <p:nvPr>
            <p:ph type="sldNum" idx="12"/>
          </p:nvPr>
        </p:nvSpPr>
        <p:spPr>
          <a:xfrm>
            <a:off x="534314" y="6400801"/>
            <a:ext cx="278476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7" name="Google Shape;137;p53"/>
          <p:cNvSpPr/>
          <p:nvPr/>
        </p:nvSpPr>
        <p:spPr>
          <a:xfrm>
            <a:off x="10096500" y="6248400"/>
            <a:ext cx="1739900" cy="381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8" name="Google Shape;138;p5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086975" y="6402864"/>
            <a:ext cx="1581150" cy="1361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Pink">
  <p:cSld name="Section Header Pink">
    <p:bg>
      <p:bgPr>
        <a:solidFill>
          <a:schemeClr val="accent4"/>
        </a:solidFill>
        <a:effectLst/>
      </p:bgPr>
    </p:bg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54"/>
          <p:cNvSpPr txBox="1">
            <a:spLocks noGrp="1"/>
          </p:cNvSpPr>
          <p:nvPr>
            <p:ph type="title"/>
          </p:nvPr>
        </p:nvSpPr>
        <p:spPr>
          <a:xfrm>
            <a:off x="537556" y="2628900"/>
            <a:ext cx="8606444" cy="28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sz="4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54"/>
          <p:cNvSpPr txBox="1">
            <a:spLocks noGrp="1"/>
          </p:cNvSpPr>
          <p:nvPr>
            <p:ph type="ftr" idx="11"/>
          </p:nvPr>
        </p:nvSpPr>
        <p:spPr>
          <a:xfrm>
            <a:off x="1033670" y="6400800"/>
            <a:ext cx="4795630" cy="457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54"/>
          <p:cNvSpPr txBox="1">
            <a:spLocks noGrp="1"/>
          </p:cNvSpPr>
          <p:nvPr>
            <p:ph type="sldNum" idx="12"/>
          </p:nvPr>
        </p:nvSpPr>
        <p:spPr>
          <a:xfrm>
            <a:off x="534314" y="6400801"/>
            <a:ext cx="278476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3" name="Google Shape;143;p54"/>
          <p:cNvSpPr/>
          <p:nvPr/>
        </p:nvSpPr>
        <p:spPr>
          <a:xfrm>
            <a:off x="10096500" y="6248400"/>
            <a:ext cx="1739900" cy="381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4" name="Google Shape;144;p5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086975" y="6402864"/>
            <a:ext cx="1581150" cy="1361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Grey">
  <p:cSld name="Section Header Grey">
    <p:bg>
      <p:bgPr>
        <a:solidFill>
          <a:schemeClr val="accent6"/>
        </a:solidFill>
        <a:effectLst/>
      </p:bgPr>
    </p:bg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55"/>
          <p:cNvSpPr txBox="1">
            <a:spLocks noGrp="1"/>
          </p:cNvSpPr>
          <p:nvPr>
            <p:ph type="title"/>
          </p:nvPr>
        </p:nvSpPr>
        <p:spPr>
          <a:xfrm>
            <a:off x="537556" y="2628900"/>
            <a:ext cx="8606444" cy="28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55"/>
          <p:cNvSpPr txBox="1">
            <a:spLocks noGrp="1"/>
          </p:cNvSpPr>
          <p:nvPr>
            <p:ph type="ftr" idx="11"/>
          </p:nvPr>
        </p:nvSpPr>
        <p:spPr>
          <a:xfrm>
            <a:off x="1033670" y="6400800"/>
            <a:ext cx="4795630" cy="457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55"/>
          <p:cNvSpPr txBox="1">
            <a:spLocks noGrp="1"/>
          </p:cNvSpPr>
          <p:nvPr>
            <p:ph type="sldNum" idx="12"/>
          </p:nvPr>
        </p:nvSpPr>
        <p:spPr>
          <a:xfrm>
            <a:off x="534314" y="6400801"/>
            <a:ext cx="278476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 Dark Pic A">
  <p:cSld name="Section Header Dark Pic A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60"/>
          <p:cNvSpPr txBox="1">
            <a:spLocks noGrp="1"/>
          </p:cNvSpPr>
          <p:nvPr>
            <p:ph type="title"/>
          </p:nvPr>
        </p:nvSpPr>
        <p:spPr>
          <a:xfrm>
            <a:off x="537556" y="2628900"/>
            <a:ext cx="8606444" cy="28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sz="4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60"/>
          <p:cNvSpPr txBox="1">
            <a:spLocks noGrp="1"/>
          </p:cNvSpPr>
          <p:nvPr>
            <p:ph type="ftr" idx="11"/>
          </p:nvPr>
        </p:nvSpPr>
        <p:spPr>
          <a:xfrm>
            <a:off x="1033670" y="6400800"/>
            <a:ext cx="4795630" cy="457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0" name="Google Shape;170;p60"/>
          <p:cNvSpPr txBox="1">
            <a:spLocks noGrp="1"/>
          </p:cNvSpPr>
          <p:nvPr>
            <p:ph type="sldNum" idx="12"/>
          </p:nvPr>
        </p:nvSpPr>
        <p:spPr>
          <a:xfrm>
            <a:off x="534314" y="6400801"/>
            <a:ext cx="278476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71" name="Google Shape;171;p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86975" y="6402864"/>
            <a:ext cx="1581150" cy="1361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2 Content">
  <p:cSld name="Title and 2 Content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63"/>
          <p:cNvSpPr txBox="1">
            <a:spLocks noGrp="1"/>
          </p:cNvSpPr>
          <p:nvPr>
            <p:ph type="title"/>
          </p:nvPr>
        </p:nvSpPr>
        <p:spPr>
          <a:xfrm>
            <a:off x="533400" y="647982"/>
            <a:ext cx="11125200" cy="457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4" name="Google Shape;184;p63"/>
          <p:cNvSpPr txBox="1">
            <a:spLocks noGrp="1"/>
          </p:cNvSpPr>
          <p:nvPr>
            <p:ph type="body" idx="1"/>
          </p:nvPr>
        </p:nvSpPr>
        <p:spPr>
          <a:xfrm>
            <a:off x="533400" y="1828800"/>
            <a:ext cx="5295900" cy="42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‒"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5" name="Google Shape;185;p63"/>
          <p:cNvSpPr txBox="1">
            <a:spLocks noGrp="1"/>
          </p:cNvSpPr>
          <p:nvPr>
            <p:ph type="ftr" idx="11"/>
          </p:nvPr>
        </p:nvSpPr>
        <p:spPr>
          <a:xfrm>
            <a:off x="1033670" y="6400800"/>
            <a:ext cx="4795630" cy="457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6" name="Google Shape;186;p63"/>
          <p:cNvSpPr txBox="1">
            <a:spLocks noGrp="1"/>
          </p:cNvSpPr>
          <p:nvPr>
            <p:ph type="sldNum" idx="12"/>
          </p:nvPr>
        </p:nvSpPr>
        <p:spPr>
          <a:xfrm>
            <a:off x="534314" y="6400801"/>
            <a:ext cx="278476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7" name="Google Shape;187;p63"/>
          <p:cNvSpPr txBox="1">
            <a:spLocks noGrp="1"/>
          </p:cNvSpPr>
          <p:nvPr>
            <p:ph type="body" idx="2"/>
          </p:nvPr>
        </p:nvSpPr>
        <p:spPr>
          <a:xfrm>
            <a:off x="6362920" y="1828800"/>
            <a:ext cx="5295900" cy="42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‒"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8" name="Google Shape;188;p63"/>
          <p:cNvSpPr txBox="1">
            <a:spLocks noGrp="1"/>
          </p:cNvSpPr>
          <p:nvPr>
            <p:ph type="body" idx="3"/>
          </p:nvPr>
        </p:nvSpPr>
        <p:spPr>
          <a:xfrm>
            <a:off x="533400" y="1105183"/>
            <a:ext cx="11125200" cy="2664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0"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‒"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3 Content">
  <p:cSld name="Title and 3 Content"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64"/>
          <p:cNvSpPr txBox="1">
            <a:spLocks noGrp="1"/>
          </p:cNvSpPr>
          <p:nvPr>
            <p:ph type="title"/>
          </p:nvPr>
        </p:nvSpPr>
        <p:spPr>
          <a:xfrm>
            <a:off x="533400" y="647982"/>
            <a:ext cx="11125200" cy="457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1" name="Google Shape;191;p64"/>
          <p:cNvSpPr txBox="1">
            <a:spLocks noGrp="1"/>
          </p:cNvSpPr>
          <p:nvPr>
            <p:ph type="body" idx="1"/>
          </p:nvPr>
        </p:nvSpPr>
        <p:spPr>
          <a:xfrm>
            <a:off x="533400" y="1828800"/>
            <a:ext cx="3355848" cy="42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‒"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2" name="Google Shape;192;p64"/>
          <p:cNvSpPr txBox="1">
            <a:spLocks noGrp="1"/>
          </p:cNvSpPr>
          <p:nvPr>
            <p:ph type="ftr" idx="11"/>
          </p:nvPr>
        </p:nvSpPr>
        <p:spPr>
          <a:xfrm>
            <a:off x="1033670" y="6400800"/>
            <a:ext cx="4795630" cy="457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64"/>
          <p:cNvSpPr txBox="1">
            <a:spLocks noGrp="1"/>
          </p:cNvSpPr>
          <p:nvPr>
            <p:ph type="sldNum" idx="12"/>
          </p:nvPr>
        </p:nvSpPr>
        <p:spPr>
          <a:xfrm>
            <a:off x="534314" y="6400801"/>
            <a:ext cx="278476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94" name="Google Shape;194;p64"/>
          <p:cNvSpPr txBox="1">
            <a:spLocks noGrp="1"/>
          </p:cNvSpPr>
          <p:nvPr>
            <p:ph type="body" idx="2"/>
          </p:nvPr>
        </p:nvSpPr>
        <p:spPr>
          <a:xfrm>
            <a:off x="4418675" y="1828800"/>
            <a:ext cx="3355848" cy="42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‒"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5" name="Google Shape;195;p64"/>
          <p:cNvSpPr txBox="1">
            <a:spLocks noGrp="1"/>
          </p:cNvSpPr>
          <p:nvPr>
            <p:ph type="body" idx="3"/>
          </p:nvPr>
        </p:nvSpPr>
        <p:spPr>
          <a:xfrm>
            <a:off x="8303951" y="1828800"/>
            <a:ext cx="3355848" cy="42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‒"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6" name="Google Shape;196;p64"/>
          <p:cNvSpPr txBox="1">
            <a:spLocks noGrp="1"/>
          </p:cNvSpPr>
          <p:nvPr>
            <p:ph type="body" idx="4"/>
          </p:nvPr>
        </p:nvSpPr>
        <p:spPr>
          <a:xfrm>
            <a:off x="533400" y="1105183"/>
            <a:ext cx="11125200" cy="2664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0"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‒"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3 Content + 3 Pics A - editable">
  <p:cSld name="Title and 3 Content + 3 Pics A - editable"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65"/>
          <p:cNvSpPr txBox="1">
            <a:spLocks noGrp="1"/>
          </p:cNvSpPr>
          <p:nvPr>
            <p:ph type="title"/>
          </p:nvPr>
        </p:nvSpPr>
        <p:spPr>
          <a:xfrm>
            <a:off x="533400" y="647982"/>
            <a:ext cx="11125200" cy="457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9" name="Google Shape;199;p65"/>
          <p:cNvSpPr txBox="1">
            <a:spLocks noGrp="1"/>
          </p:cNvSpPr>
          <p:nvPr>
            <p:ph type="ftr" idx="11"/>
          </p:nvPr>
        </p:nvSpPr>
        <p:spPr>
          <a:xfrm>
            <a:off x="1033670" y="6400800"/>
            <a:ext cx="4795630" cy="457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0" name="Google Shape;200;p65"/>
          <p:cNvSpPr txBox="1">
            <a:spLocks noGrp="1"/>
          </p:cNvSpPr>
          <p:nvPr>
            <p:ph type="sldNum" idx="12"/>
          </p:nvPr>
        </p:nvSpPr>
        <p:spPr>
          <a:xfrm>
            <a:off x="534314" y="6400801"/>
            <a:ext cx="278476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01" name="Google Shape;201;p65"/>
          <p:cNvSpPr>
            <a:spLocks noGrp="1"/>
          </p:cNvSpPr>
          <p:nvPr>
            <p:ph type="pic" idx="2"/>
          </p:nvPr>
        </p:nvSpPr>
        <p:spPr>
          <a:xfrm>
            <a:off x="533400" y="1830308"/>
            <a:ext cx="3355975" cy="209399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</p:sp>
      <p:sp>
        <p:nvSpPr>
          <p:cNvPr id="202" name="Google Shape;202;p65"/>
          <p:cNvSpPr>
            <a:spLocks noGrp="1"/>
          </p:cNvSpPr>
          <p:nvPr>
            <p:ph type="pic" idx="3"/>
          </p:nvPr>
        </p:nvSpPr>
        <p:spPr>
          <a:xfrm>
            <a:off x="4418643" y="1830308"/>
            <a:ext cx="3355975" cy="209399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</p:sp>
      <p:sp>
        <p:nvSpPr>
          <p:cNvPr id="203" name="Google Shape;203;p65"/>
          <p:cNvSpPr>
            <a:spLocks noGrp="1"/>
          </p:cNvSpPr>
          <p:nvPr>
            <p:ph type="pic" idx="4"/>
          </p:nvPr>
        </p:nvSpPr>
        <p:spPr>
          <a:xfrm>
            <a:off x="8303886" y="1830308"/>
            <a:ext cx="3355975" cy="209399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</p:sp>
      <p:sp>
        <p:nvSpPr>
          <p:cNvPr id="204" name="Google Shape;204;p65"/>
          <p:cNvSpPr txBox="1">
            <a:spLocks noGrp="1"/>
          </p:cNvSpPr>
          <p:nvPr>
            <p:ph type="body" idx="1"/>
          </p:nvPr>
        </p:nvSpPr>
        <p:spPr>
          <a:xfrm>
            <a:off x="533400" y="3924300"/>
            <a:ext cx="3355975" cy="2133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‒"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5" name="Google Shape;205;p65"/>
          <p:cNvSpPr txBox="1">
            <a:spLocks noGrp="1"/>
          </p:cNvSpPr>
          <p:nvPr>
            <p:ph type="body" idx="5"/>
          </p:nvPr>
        </p:nvSpPr>
        <p:spPr>
          <a:xfrm>
            <a:off x="4418643" y="3924300"/>
            <a:ext cx="3355975" cy="2133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‒"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6" name="Google Shape;206;p65"/>
          <p:cNvSpPr txBox="1">
            <a:spLocks noGrp="1"/>
          </p:cNvSpPr>
          <p:nvPr>
            <p:ph type="body" idx="6"/>
          </p:nvPr>
        </p:nvSpPr>
        <p:spPr>
          <a:xfrm>
            <a:off x="8302625" y="3924300"/>
            <a:ext cx="3355975" cy="2133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‒"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7" name="Google Shape;207;p65"/>
          <p:cNvSpPr txBox="1">
            <a:spLocks noGrp="1"/>
          </p:cNvSpPr>
          <p:nvPr>
            <p:ph type="body" idx="7"/>
          </p:nvPr>
        </p:nvSpPr>
        <p:spPr>
          <a:xfrm>
            <a:off x="533400" y="1105183"/>
            <a:ext cx="11125200" cy="2664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0"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‒"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3 Content + 3 Pics B - editable">
  <p:cSld name="Title and 3 Content + 3 Pics B - editable"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66"/>
          <p:cNvSpPr txBox="1">
            <a:spLocks noGrp="1"/>
          </p:cNvSpPr>
          <p:nvPr>
            <p:ph type="title"/>
          </p:nvPr>
        </p:nvSpPr>
        <p:spPr>
          <a:xfrm>
            <a:off x="533400" y="647982"/>
            <a:ext cx="11125200" cy="457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66"/>
          <p:cNvSpPr txBox="1">
            <a:spLocks noGrp="1"/>
          </p:cNvSpPr>
          <p:nvPr>
            <p:ph type="ftr" idx="11"/>
          </p:nvPr>
        </p:nvSpPr>
        <p:spPr>
          <a:xfrm>
            <a:off x="1033670" y="6400800"/>
            <a:ext cx="4795630" cy="457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1" name="Google Shape;211;p66"/>
          <p:cNvSpPr txBox="1">
            <a:spLocks noGrp="1"/>
          </p:cNvSpPr>
          <p:nvPr>
            <p:ph type="sldNum" idx="12"/>
          </p:nvPr>
        </p:nvSpPr>
        <p:spPr>
          <a:xfrm>
            <a:off x="534314" y="6400801"/>
            <a:ext cx="278476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12" name="Google Shape;212;p66"/>
          <p:cNvSpPr txBox="1">
            <a:spLocks noGrp="1"/>
          </p:cNvSpPr>
          <p:nvPr>
            <p:ph type="body" idx="1"/>
          </p:nvPr>
        </p:nvSpPr>
        <p:spPr>
          <a:xfrm>
            <a:off x="533399" y="4002482"/>
            <a:ext cx="3353931" cy="30175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b="0" cap="none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2pPr>
            <a:lvl3pPr marL="1371600" lvl="2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>
                <a:solidFill>
                  <a:schemeClr val="lt1"/>
                </a:solidFill>
              </a:defRPr>
            </a:lvl3pPr>
            <a:lvl4pPr marL="1828800" lvl="3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‒"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3" name="Google Shape;213;p66"/>
          <p:cNvSpPr txBox="1">
            <a:spLocks noGrp="1"/>
          </p:cNvSpPr>
          <p:nvPr>
            <p:ph type="body" idx="2"/>
          </p:nvPr>
        </p:nvSpPr>
        <p:spPr>
          <a:xfrm>
            <a:off x="535443" y="4303964"/>
            <a:ext cx="3353931" cy="1753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‒"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4" name="Google Shape;214;p66"/>
          <p:cNvSpPr txBox="1">
            <a:spLocks noGrp="1"/>
          </p:cNvSpPr>
          <p:nvPr>
            <p:ph type="body" idx="3"/>
          </p:nvPr>
        </p:nvSpPr>
        <p:spPr>
          <a:xfrm>
            <a:off x="4418643" y="4002482"/>
            <a:ext cx="3353931" cy="30175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b="0" cap="none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2pPr>
            <a:lvl3pPr marL="1371600" lvl="2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>
                <a:solidFill>
                  <a:schemeClr val="lt1"/>
                </a:solidFill>
              </a:defRPr>
            </a:lvl3pPr>
            <a:lvl4pPr marL="1828800" lvl="3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‒"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5" name="Google Shape;215;p66"/>
          <p:cNvSpPr txBox="1">
            <a:spLocks noGrp="1"/>
          </p:cNvSpPr>
          <p:nvPr>
            <p:ph type="body" idx="4"/>
          </p:nvPr>
        </p:nvSpPr>
        <p:spPr>
          <a:xfrm>
            <a:off x="4420687" y="4303964"/>
            <a:ext cx="3353931" cy="1753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‒"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6" name="Google Shape;216;p66"/>
          <p:cNvSpPr txBox="1">
            <a:spLocks noGrp="1"/>
          </p:cNvSpPr>
          <p:nvPr>
            <p:ph type="body" idx="5"/>
          </p:nvPr>
        </p:nvSpPr>
        <p:spPr>
          <a:xfrm>
            <a:off x="8302625" y="4000494"/>
            <a:ext cx="3353931" cy="30175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b="0" cap="none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2pPr>
            <a:lvl3pPr marL="1371600" lvl="2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>
                <a:solidFill>
                  <a:schemeClr val="lt1"/>
                </a:solidFill>
              </a:defRPr>
            </a:lvl3pPr>
            <a:lvl4pPr marL="1828800" lvl="3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‒"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7" name="Google Shape;217;p66"/>
          <p:cNvSpPr txBox="1">
            <a:spLocks noGrp="1"/>
          </p:cNvSpPr>
          <p:nvPr>
            <p:ph type="body" idx="6"/>
          </p:nvPr>
        </p:nvSpPr>
        <p:spPr>
          <a:xfrm>
            <a:off x="8304669" y="4301976"/>
            <a:ext cx="3353931" cy="1753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‒"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8" name="Google Shape;218;p66"/>
          <p:cNvSpPr txBox="1">
            <a:spLocks noGrp="1"/>
          </p:cNvSpPr>
          <p:nvPr>
            <p:ph type="body" idx="7"/>
          </p:nvPr>
        </p:nvSpPr>
        <p:spPr>
          <a:xfrm>
            <a:off x="533400" y="1105183"/>
            <a:ext cx="11125200" cy="2664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0"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‒"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9" name="Google Shape;219;p66"/>
          <p:cNvSpPr>
            <a:spLocks noGrp="1"/>
          </p:cNvSpPr>
          <p:nvPr>
            <p:ph type="pic" idx="8"/>
          </p:nvPr>
        </p:nvSpPr>
        <p:spPr>
          <a:xfrm>
            <a:off x="533400" y="1830308"/>
            <a:ext cx="3355975" cy="209399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</p:sp>
      <p:sp>
        <p:nvSpPr>
          <p:cNvPr id="220" name="Google Shape;220;p66"/>
          <p:cNvSpPr>
            <a:spLocks noGrp="1"/>
          </p:cNvSpPr>
          <p:nvPr>
            <p:ph type="pic" idx="9"/>
          </p:nvPr>
        </p:nvSpPr>
        <p:spPr>
          <a:xfrm>
            <a:off x="4418643" y="1830308"/>
            <a:ext cx="3355975" cy="209399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</p:sp>
      <p:sp>
        <p:nvSpPr>
          <p:cNvPr id="221" name="Google Shape;221;p66"/>
          <p:cNvSpPr>
            <a:spLocks noGrp="1"/>
          </p:cNvSpPr>
          <p:nvPr>
            <p:ph type="pic" idx="13"/>
          </p:nvPr>
        </p:nvSpPr>
        <p:spPr>
          <a:xfrm>
            <a:off x="8303886" y="1830308"/>
            <a:ext cx="3355975" cy="209399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252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4 Content">
  <p:cSld name="Title and 4 Content"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67"/>
          <p:cNvSpPr txBox="1">
            <a:spLocks noGrp="1"/>
          </p:cNvSpPr>
          <p:nvPr>
            <p:ph type="title"/>
          </p:nvPr>
        </p:nvSpPr>
        <p:spPr>
          <a:xfrm>
            <a:off x="533400" y="647982"/>
            <a:ext cx="11125200" cy="457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4" name="Google Shape;224;p67"/>
          <p:cNvSpPr txBox="1">
            <a:spLocks noGrp="1"/>
          </p:cNvSpPr>
          <p:nvPr>
            <p:ph type="body" idx="1"/>
          </p:nvPr>
        </p:nvSpPr>
        <p:spPr>
          <a:xfrm>
            <a:off x="533400" y="1828852"/>
            <a:ext cx="2377440" cy="4229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‒"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5" name="Google Shape;225;p67"/>
          <p:cNvSpPr txBox="1">
            <a:spLocks noGrp="1"/>
          </p:cNvSpPr>
          <p:nvPr>
            <p:ph type="ftr" idx="11"/>
          </p:nvPr>
        </p:nvSpPr>
        <p:spPr>
          <a:xfrm>
            <a:off x="1033670" y="6400800"/>
            <a:ext cx="4795630" cy="457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6" name="Google Shape;226;p67"/>
          <p:cNvSpPr txBox="1">
            <a:spLocks noGrp="1"/>
          </p:cNvSpPr>
          <p:nvPr>
            <p:ph type="sldNum" idx="12"/>
          </p:nvPr>
        </p:nvSpPr>
        <p:spPr>
          <a:xfrm>
            <a:off x="534314" y="6400801"/>
            <a:ext cx="278476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27" name="Google Shape;227;p67"/>
          <p:cNvSpPr txBox="1">
            <a:spLocks noGrp="1"/>
          </p:cNvSpPr>
          <p:nvPr>
            <p:ph type="body" idx="2"/>
          </p:nvPr>
        </p:nvSpPr>
        <p:spPr>
          <a:xfrm>
            <a:off x="3449320" y="1828852"/>
            <a:ext cx="2377440" cy="4229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‒"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8" name="Google Shape;228;p67"/>
          <p:cNvSpPr txBox="1">
            <a:spLocks noGrp="1"/>
          </p:cNvSpPr>
          <p:nvPr>
            <p:ph type="body" idx="3"/>
          </p:nvPr>
        </p:nvSpPr>
        <p:spPr>
          <a:xfrm>
            <a:off x="6365240" y="1828852"/>
            <a:ext cx="2377440" cy="4229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‒"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9" name="Google Shape;229;p67"/>
          <p:cNvSpPr txBox="1">
            <a:spLocks noGrp="1"/>
          </p:cNvSpPr>
          <p:nvPr>
            <p:ph type="body" idx="4"/>
          </p:nvPr>
        </p:nvSpPr>
        <p:spPr>
          <a:xfrm>
            <a:off x="9281160" y="1828852"/>
            <a:ext cx="2377440" cy="4229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‒"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0" name="Google Shape;230;p67"/>
          <p:cNvSpPr txBox="1">
            <a:spLocks noGrp="1"/>
          </p:cNvSpPr>
          <p:nvPr>
            <p:ph type="body" idx="5"/>
          </p:nvPr>
        </p:nvSpPr>
        <p:spPr>
          <a:xfrm>
            <a:off x="533400" y="1105183"/>
            <a:ext cx="11125200" cy="2664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0"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‒"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4 Content + 4 Pics A - editable">
  <p:cSld name="Title and 4 Content + 4 Pics A - editable"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68"/>
          <p:cNvSpPr txBox="1">
            <a:spLocks noGrp="1"/>
          </p:cNvSpPr>
          <p:nvPr>
            <p:ph type="title"/>
          </p:nvPr>
        </p:nvSpPr>
        <p:spPr>
          <a:xfrm>
            <a:off x="533400" y="647982"/>
            <a:ext cx="11125200" cy="457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3" name="Google Shape;233;p68"/>
          <p:cNvSpPr txBox="1">
            <a:spLocks noGrp="1"/>
          </p:cNvSpPr>
          <p:nvPr>
            <p:ph type="ftr" idx="11"/>
          </p:nvPr>
        </p:nvSpPr>
        <p:spPr>
          <a:xfrm>
            <a:off x="1033670" y="6400800"/>
            <a:ext cx="4795630" cy="457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4" name="Google Shape;234;p68"/>
          <p:cNvSpPr txBox="1">
            <a:spLocks noGrp="1"/>
          </p:cNvSpPr>
          <p:nvPr>
            <p:ph type="sldNum" idx="12"/>
          </p:nvPr>
        </p:nvSpPr>
        <p:spPr>
          <a:xfrm>
            <a:off x="534314" y="6400801"/>
            <a:ext cx="278476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35" name="Google Shape;235;p68"/>
          <p:cNvSpPr>
            <a:spLocks noGrp="1"/>
          </p:cNvSpPr>
          <p:nvPr>
            <p:ph type="pic" idx="2"/>
          </p:nvPr>
        </p:nvSpPr>
        <p:spPr>
          <a:xfrm>
            <a:off x="533401" y="1828800"/>
            <a:ext cx="2377440" cy="2095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</p:sp>
      <p:sp>
        <p:nvSpPr>
          <p:cNvPr id="236" name="Google Shape;236;p68"/>
          <p:cNvSpPr>
            <a:spLocks noGrp="1"/>
          </p:cNvSpPr>
          <p:nvPr>
            <p:ph type="pic" idx="3"/>
          </p:nvPr>
        </p:nvSpPr>
        <p:spPr>
          <a:xfrm>
            <a:off x="3449321" y="1828800"/>
            <a:ext cx="2377440" cy="2095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</p:sp>
      <p:sp>
        <p:nvSpPr>
          <p:cNvPr id="237" name="Google Shape;237;p68"/>
          <p:cNvSpPr>
            <a:spLocks noGrp="1"/>
          </p:cNvSpPr>
          <p:nvPr>
            <p:ph type="pic" idx="4"/>
          </p:nvPr>
        </p:nvSpPr>
        <p:spPr>
          <a:xfrm>
            <a:off x="6365241" y="1828800"/>
            <a:ext cx="2377440" cy="2095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</p:sp>
      <p:sp>
        <p:nvSpPr>
          <p:cNvPr id="238" name="Google Shape;238;p68"/>
          <p:cNvSpPr>
            <a:spLocks noGrp="1"/>
          </p:cNvSpPr>
          <p:nvPr>
            <p:ph type="pic" idx="5"/>
          </p:nvPr>
        </p:nvSpPr>
        <p:spPr>
          <a:xfrm>
            <a:off x="9281160" y="1828800"/>
            <a:ext cx="2377440" cy="2095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</p:sp>
      <p:sp>
        <p:nvSpPr>
          <p:cNvPr id="239" name="Google Shape;239;p68"/>
          <p:cNvSpPr txBox="1">
            <a:spLocks noGrp="1"/>
          </p:cNvSpPr>
          <p:nvPr>
            <p:ph type="body" idx="1"/>
          </p:nvPr>
        </p:nvSpPr>
        <p:spPr>
          <a:xfrm>
            <a:off x="533401" y="3924300"/>
            <a:ext cx="2377440" cy="213359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‒"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0" name="Google Shape;240;p68"/>
          <p:cNvSpPr txBox="1">
            <a:spLocks noGrp="1"/>
          </p:cNvSpPr>
          <p:nvPr>
            <p:ph type="body" idx="6"/>
          </p:nvPr>
        </p:nvSpPr>
        <p:spPr>
          <a:xfrm>
            <a:off x="3449320" y="3924300"/>
            <a:ext cx="2377440" cy="213359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‒"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1" name="Google Shape;241;p68"/>
          <p:cNvSpPr txBox="1">
            <a:spLocks noGrp="1"/>
          </p:cNvSpPr>
          <p:nvPr>
            <p:ph type="body" idx="7"/>
          </p:nvPr>
        </p:nvSpPr>
        <p:spPr>
          <a:xfrm>
            <a:off x="6362700" y="3924300"/>
            <a:ext cx="2377440" cy="213359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‒"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2" name="Google Shape;242;p68"/>
          <p:cNvSpPr txBox="1">
            <a:spLocks noGrp="1"/>
          </p:cNvSpPr>
          <p:nvPr>
            <p:ph type="body" idx="8"/>
          </p:nvPr>
        </p:nvSpPr>
        <p:spPr>
          <a:xfrm>
            <a:off x="9280207" y="3924300"/>
            <a:ext cx="2377440" cy="213359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‒"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3" name="Google Shape;243;p68"/>
          <p:cNvSpPr txBox="1">
            <a:spLocks noGrp="1"/>
          </p:cNvSpPr>
          <p:nvPr>
            <p:ph type="body" idx="9"/>
          </p:nvPr>
        </p:nvSpPr>
        <p:spPr>
          <a:xfrm>
            <a:off x="533400" y="1105183"/>
            <a:ext cx="11125200" cy="2664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0"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‒"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4 Content + 4 Pics B - editable">
  <p:cSld name="Title and 4 Content + 4 Pics B - editable"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69"/>
          <p:cNvSpPr txBox="1">
            <a:spLocks noGrp="1"/>
          </p:cNvSpPr>
          <p:nvPr>
            <p:ph type="title"/>
          </p:nvPr>
        </p:nvSpPr>
        <p:spPr>
          <a:xfrm>
            <a:off x="533400" y="647982"/>
            <a:ext cx="11125200" cy="457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6" name="Google Shape;246;p69"/>
          <p:cNvSpPr txBox="1">
            <a:spLocks noGrp="1"/>
          </p:cNvSpPr>
          <p:nvPr>
            <p:ph type="ftr" idx="11"/>
          </p:nvPr>
        </p:nvSpPr>
        <p:spPr>
          <a:xfrm>
            <a:off x="1033670" y="6400800"/>
            <a:ext cx="4795630" cy="457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7" name="Google Shape;247;p69"/>
          <p:cNvSpPr txBox="1">
            <a:spLocks noGrp="1"/>
          </p:cNvSpPr>
          <p:nvPr>
            <p:ph type="sldNum" idx="12"/>
          </p:nvPr>
        </p:nvSpPr>
        <p:spPr>
          <a:xfrm>
            <a:off x="534314" y="6400801"/>
            <a:ext cx="278476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48" name="Google Shape;248;p69"/>
          <p:cNvSpPr txBox="1">
            <a:spLocks noGrp="1"/>
          </p:cNvSpPr>
          <p:nvPr>
            <p:ph type="body" idx="1"/>
          </p:nvPr>
        </p:nvSpPr>
        <p:spPr>
          <a:xfrm>
            <a:off x="533400" y="4002885"/>
            <a:ext cx="2377440" cy="30175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b="0" cap="none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2pPr>
            <a:lvl3pPr marL="1371600" lvl="2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>
                <a:solidFill>
                  <a:schemeClr val="lt1"/>
                </a:solidFill>
              </a:defRPr>
            </a:lvl3pPr>
            <a:lvl4pPr marL="1828800" lvl="3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‒"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9" name="Google Shape;249;p69"/>
          <p:cNvSpPr txBox="1">
            <a:spLocks noGrp="1"/>
          </p:cNvSpPr>
          <p:nvPr>
            <p:ph type="body" idx="2"/>
          </p:nvPr>
        </p:nvSpPr>
        <p:spPr>
          <a:xfrm>
            <a:off x="3449320" y="4002885"/>
            <a:ext cx="2377440" cy="30175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b="0" cap="none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2pPr>
            <a:lvl3pPr marL="1371600" lvl="2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>
                <a:solidFill>
                  <a:schemeClr val="lt1"/>
                </a:solidFill>
              </a:defRPr>
            </a:lvl3pPr>
            <a:lvl4pPr marL="1828800" lvl="3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‒"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0" name="Google Shape;250;p69"/>
          <p:cNvSpPr txBox="1">
            <a:spLocks noGrp="1"/>
          </p:cNvSpPr>
          <p:nvPr>
            <p:ph type="body" idx="3"/>
          </p:nvPr>
        </p:nvSpPr>
        <p:spPr>
          <a:xfrm>
            <a:off x="6365240" y="4002885"/>
            <a:ext cx="2377440" cy="30175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b="0" cap="none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2pPr>
            <a:lvl3pPr marL="1371600" lvl="2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>
                <a:solidFill>
                  <a:schemeClr val="lt1"/>
                </a:solidFill>
              </a:defRPr>
            </a:lvl3pPr>
            <a:lvl4pPr marL="1828800" lvl="3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‒"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1" name="Google Shape;251;p69"/>
          <p:cNvSpPr txBox="1">
            <a:spLocks noGrp="1"/>
          </p:cNvSpPr>
          <p:nvPr>
            <p:ph type="body" idx="4"/>
          </p:nvPr>
        </p:nvSpPr>
        <p:spPr>
          <a:xfrm>
            <a:off x="9281160" y="4002885"/>
            <a:ext cx="2377440" cy="30175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b="0" cap="none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2pPr>
            <a:lvl3pPr marL="1371600" lvl="2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>
                <a:solidFill>
                  <a:schemeClr val="lt1"/>
                </a:solidFill>
              </a:defRPr>
            </a:lvl3pPr>
            <a:lvl4pPr marL="1828800" lvl="3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‒"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2" name="Google Shape;252;p69"/>
          <p:cNvSpPr txBox="1">
            <a:spLocks noGrp="1"/>
          </p:cNvSpPr>
          <p:nvPr>
            <p:ph type="body" idx="5"/>
          </p:nvPr>
        </p:nvSpPr>
        <p:spPr>
          <a:xfrm>
            <a:off x="535444" y="4304366"/>
            <a:ext cx="2377440" cy="1753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‒"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3" name="Google Shape;253;p69"/>
          <p:cNvSpPr txBox="1">
            <a:spLocks noGrp="1"/>
          </p:cNvSpPr>
          <p:nvPr>
            <p:ph type="body" idx="6"/>
          </p:nvPr>
        </p:nvSpPr>
        <p:spPr>
          <a:xfrm>
            <a:off x="3450900" y="4304366"/>
            <a:ext cx="2377440" cy="1753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‒"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4" name="Google Shape;254;p69"/>
          <p:cNvSpPr txBox="1">
            <a:spLocks noGrp="1"/>
          </p:cNvSpPr>
          <p:nvPr>
            <p:ph type="body" idx="7"/>
          </p:nvPr>
        </p:nvSpPr>
        <p:spPr>
          <a:xfrm>
            <a:off x="6366356" y="4304366"/>
            <a:ext cx="2377440" cy="1753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‒"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5" name="Google Shape;255;p69"/>
          <p:cNvSpPr txBox="1">
            <a:spLocks noGrp="1"/>
          </p:cNvSpPr>
          <p:nvPr>
            <p:ph type="body" idx="8"/>
          </p:nvPr>
        </p:nvSpPr>
        <p:spPr>
          <a:xfrm>
            <a:off x="9281812" y="4304366"/>
            <a:ext cx="2377440" cy="1753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‒"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6" name="Google Shape;256;p69"/>
          <p:cNvSpPr txBox="1">
            <a:spLocks noGrp="1"/>
          </p:cNvSpPr>
          <p:nvPr>
            <p:ph type="body" idx="9"/>
          </p:nvPr>
        </p:nvSpPr>
        <p:spPr>
          <a:xfrm>
            <a:off x="533400" y="1105183"/>
            <a:ext cx="11125200" cy="2664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0"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‒"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7" name="Google Shape;257;p69"/>
          <p:cNvSpPr>
            <a:spLocks noGrp="1"/>
          </p:cNvSpPr>
          <p:nvPr>
            <p:ph type="pic" idx="13"/>
          </p:nvPr>
        </p:nvSpPr>
        <p:spPr>
          <a:xfrm>
            <a:off x="533401" y="1828800"/>
            <a:ext cx="2377440" cy="2095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</p:sp>
      <p:sp>
        <p:nvSpPr>
          <p:cNvPr id="258" name="Google Shape;258;p69"/>
          <p:cNvSpPr>
            <a:spLocks noGrp="1"/>
          </p:cNvSpPr>
          <p:nvPr>
            <p:ph type="pic" idx="14"/>
          </p:nvPr>
        </p:nvSpPr>
        <p:spPr>
          <a:xfrm>
            <a:off x="3449321" y="1828800"/>
            <a:ext cx="2377440" cy="2095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</p:sp>
      <p:sp>
        <p:nvSpPr>
          <p:cNvPr id="259" name="Google Shape;259;p69"/>
          <p:cNvSpPr>
            <a:spLocks noGrp="1"/>
          </p:cNvSpPr>
          <p:nvPr>
            <p:ph type="pic" idx="15"/>
          </p:nvPr>
        </p:nvSpPr>
        <p:spPr>
          <a:xfrm>
            <a:off x="6365241" y="1828800"/>
            <a:ext cx="2377440" cy="2095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</p:sp>
      <p:sp>
        <p:nvSpPr>
          <p:cNvPr id="260" name="Google Shape;260;p69"/>
          <p:cNvSpPr>
            <a:spLocks noGrp="1"/>
          </p:cNvSpPr>
          <p:nvPr>
            <p:ph type="pic" idx="16"/>
          </p:nvPr>
        </p:nvSpPr>
        <p:spPr>
          <a:xfrm>
            <a:off x="9281160" y="1828800"/>
            <a:ext cx="2377440" cy="2095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2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5 Content">
  <p:cSld name="Title and 5 Content"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70"/>
          <p:cNvSpPr txBox="1">
            <a:spLocks noGrp="1"/>
          </p:cNvSpPr>
          <p:nvPr>
            <p:ph type="title"/>
          </p:nvPr>
        </p:nvSpPr>
        <p:spPr>
          <a:xfrm>
            <a:off x="533400" y="647982"/>
            <a:ext cx="11125200" cy="457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3" name="Google Shape;263;p70"/>
          <p:cNvSpPr txBox="1">
            <a:spLocks noGrp="1"/>
          </p:cNvSpPr>
          <p:nvPr>
            <p:ph type="body" idx="1"/>
          </p:nvPr>
        </p:nvSpPr>
        <p:spPr>
          <a:xfrm>
            <a:off x="533400" y="1828800"/>
            <a:ext cx="1801368" cy="42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‒"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4" name="Google Shape;264;p70"/>
          <p:cNvSpPr txBox="1">
            <a:spLocks noGrp="1"/>
          </p:cNvSpPr>
          <p:nvPr>
            <p:ph type="ftr" idx="11"/>
          </p:nvPr>
        </p:nvSpPr>
        <p:spPr>
          <a:xfrm>
            <a:off x="1033670" y="6400800"/>
            <a:ext cx="4795630" cy="457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5" name="Google Shape;265;p70"/>
          <p:cNvSpPr txBox="1">
            <a:spLocks noGrp="1"/>
          </p:cNvSpPr>
          <p:nvPr>
            <p:ph type="sldNum" idx="12"/>
          </p:nvPr>
        </p:nvSpPr>
        <p:spPr>
          <a:xfrm>
            <a:off x="534314" y="6400801"/>
            <a:ext cx="278476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66" name="Google Shape;266;p70"/>
          <p:cNvSpPr txBox="1">
            <a:spLocks noGrp="1"/>
          </p:cNvSpPr>
          <p:nvPr>
            <p:ph type="body" idx="2"/>
          </p:nvPr>
        </p:nvSpPr>
        <p:spPr>
          <a:xfrm>
            <a:off x="2864358" y="1828800"/>
            <a:ext cx="1801368" cy="42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‒"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7" name="Google Shape;267;p70"/>
          <p:cNvSpPr txBox="1">
            <a:spLocks noGrp="1"/>
          </p:cNvSpPr>
          <p:nvPr>
            <p:ph type="body" idx="3"/>
          </p:nvPr>
        </p:nvSpPr>
        <p:spPr>
          <a:xfrm>
            <a:off x="5195316" y="1828800"/>
            <a:ext cx="1801368" cy="42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‒"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8" name="Google Shape;268;p70"/>
          <p:cNvSpPr txBox="1">
            <a:spLocks noGrp="1"/>
          </p:cNvSpPr>
          <p:nvPr>
            <p:ph type="body" idx="4"/>
          </p:nvPr>
        </p:nvSpPr>
        <p:spPr>
          <a:xfrm>
            <a:off x="7526274" y="1828800"/>
            <a:ext cx="1801368" cy="42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‒"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9" name="Google Shape;269;p70"/>
          <p:cNvSpPr txBox="1">
            <a:spLocks noGrp="1"/>
          </p:cNvSpPr>
          <p:nvPr>
            <p:ph type="body" idx="5"/>
          </p:nvPr>
        </p:nvSpPr>
        <p:spPr>
          <a:xfrm>
            <a:off x="9857232" y="1828800"/>
            <a:ext cx="1801368" cy="42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‒"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0" name="Google Shape;270;p70"/>
          <p:cNvSpPr txBox="1">
            <a:spLocks noGrp="1"/>
          </p:cNvSpPr>
          <p:nvPr>
            <p:ph type="body" idx="6"/>
          </p:nvPr>
        </p:nvSpPr>
        <p:spPr>
          <a:xfrm>
            <a:off x="533400" y="1105183"/>
            <a:ext cx="11125200" cy="2664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0"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‒"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5 Content + 5 Pics A - editable">
  <p:cSld name="Title and 5 Content + 5 Pics A - editable"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71"/>
          <p:cNvSpPr txBox="1">
            <a:spLocks noGrp="1"/>
          </p:cNvSpPr>
          <p:nvPr>
            <p:ph type="title"/>
          </p:nvPr>
        </p:nvSpPr>
        <p:spPr>
          <a:xfrm>
            <a:off x="533400" y="647982"/>
            <a:ext cx="11125200" cy="457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3" name="Google Shape;273;p71"/>
          <p:cNvSpPr txBox="1">
            <a:spLocks noGrp="1"/>
          </p:cNvSpPr>
          <p:nvPr>
            <p:ph type="ftr" idx="11"/>
          </p:nvPr>
        </p:nvSpPr>
        <p:spPr>
          <a:xfrm>
            <a:off x="1033670" y="6400800"/>
            <a:ext cx="4795630" cy="457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4" name="Google Shape;274;p71"/>
          <p:cNvSpPr txBox="1">
            <a:spLocks noGrp="1"/>
          </p:cNvSpPr>
          <p:nvPr>
            <p:ph type="sldNum" idx="12"/>
          </p:nvPr>
        </p:nvSpPr>
        <p:spPr>
          <a:xfrm>
            <a:off x="534314" y="6400801"/>
            <a:ext cx="278476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75" name="Google Shape;275;p71"/>
          <p:cNvSpPr>
            <a:spLocks noGrp="1"/>
          </p:cNvSpPr>
          <p:nvPr>
            <p:ph type="pic" idx="2"/>
          </p:nvPr>
        </p:nvSpPr>
        <p:spPr>
          <a:xfrm>
            <a:off x="533401" y="1828799"/>
            <a:ext cx="1801367" cy="209550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</p:sp>
      <p:sp>
        <p:nvSpPr>
          <p:cNvPr id="276" name="Google Shape;276;p71"/>
          <p:cNvSpPr>
            <a:spLocks noGrp="1"/>
          </p:cNvSpPr>
          <p:nvPr>
            <p:ph type="pic" idx="3"/>
          </p:nvPr>
        </p:nvSpPr>
        <p:spPr>
          <a:xfrm>
            <a:off x="2864358" y="1828799"/>
            <a:ext cx="1801367" cy="209550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</p:sp>
      <p:sp>
        <p:nvSpPr>
          <p:cNvPr id="277" name="Google Shape;277;p71"/>
          <p:cNvSpPr>
            <a:spLocks noGrp="1"/>
          </p:cNvSpPr>
          <p:nvPr>
            <p:ph type="pic" idx="4"/>
          </p:nvPr>
        </p:nvSpPr>
        <p:spPr>
          <a:xfrm>
            <a:off x="5195315" y="1828799"/>
            <a:ext cx="1801367" cy="209550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</p:sp>
      <p:sp>
        <p:nvSpPr>
          <p:cNvPr id="278" name="Google Shape;278;p71"/>
          <p:cNvSpPr>
            <a:spLocks noGrp="1"/>
          </p:cNvSpPr>
          <p:nvPr>
            <p:ph type="pic" idx="5"/>
          </p:nvPr>
        </p:nvSpPr>
        <p:spPr>
          <a:xfrm>
            <a:off x="7526272" y="1828799"/>
            <a:ext cx="1801367" cy="209550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</p:sp>
      <p:sp>
        <p:nvSpPr>
          <p:cNvPr id="279" name="Google Shape;279;p71"/>
          <p:cNvSpPr>
            <a:spLocks noGrp="1"/>
          </p:cNvSpPr>
          <p:nvPr>
            <p:ph type="pic" idx="6"/>
          </p:nvPr>
        </p:nvSpPr>
        <p:spPr>
          <a:xfrm>
            <a:off x="9857231" y="1828799"/>
            <a:ext cx="1801367" cy="209550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</p:sp>
      <p:sp>
        <p:nvSpPr>
          <p:cNvPr id="280" name="Google Shape;280;p71"/>
          <p:cNvSpPr txBox="1">
            <a:spLocks noGrp="1"/>
          </p:cNvSpPr>
          <p:nvPr>
            <p:ph type="body" idx="1"/>
          </p:nvPr>
        </p:nvSpPr>
        <p:spPr>
          <a:xfrm>
            <a:off x="533401" y="3924300"/>
            <a:ext cx="1801365" cy="213359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‒"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1" name="Google Shape;281;p71"/>
          <p:cNvSpPr txBox="1">
            <a:spLocks noGrp="1"/>
          </p:cNvSpPr>
          <p:nvPr>
            <p:ph type="body" idx="7"/>
          </p:nvPr>
        </p:nvSpPr>
        <p:spPr>
          <a:xfrm>
            <a:off x="2864358" y="3924300"/>
            <a:ext cx="1801365" cy="213359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‒"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2" name="Google Shape;282;p71"/>
          <p:cNvSpPr txBox="1">
            <a:spLocks noGrp="1"/>
          </p:cNvSpPr>
          <p:nvPr>
            <p:ph type="body" idx="8"/>
          </p:nvPr>
        </p:nvSpPr>
        <p:spPr>
          <a:xfrm>
            <a:off x="5195317" y="3924300"/>
            <a:ext cx="1801365" cy="213359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‒"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3" name="Google Shape;283;p71"/>
          <p:cNvSpPr txBox="1">
            <a:spLocks noGrp="1"/>
          </p:cNvSpPr>
          <p:nvPr>
            <p:ph type="body" idx="9"/>
          </p:nvPr>
        </p:nvSpPr>
        <p:spPr>
          <a:xfrm>
            <a:off x="7526274" y="3924300"/>
            <a:ext cx="1801365" cy="213359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‒"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4" name="Google Shape;284;p71"/>
          <p:cNvSpPr txBox="1">
            <a:spLocks noGrp="1"/>
          </p:cNvSpPr>
          <p:nvPr>
            <p:ph type="body" idx="13"/>
          </p:nvPr>
        </p:nvSpPr>
        <p:spPr>
          <a:xfrm>
            <a:off x="9857229" y="3924300"/>
            <a:ext cx="1801365" cy="213359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‒"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5" name="Google Shape;285;p71"/>
          <p:cNvSpPr txBox="1">
            <a:spLocks noGrp="1"/>
          </p:cNvSpPr>
          <p:nvPr>
            <p:ph type="body" idx="14"/>
          </p:nvPr>
        </p:nvSpPr>
        <p:spPr>
          <a:xfrm>
            <a:off x="533400" y="1105183"/>
            <a:ext cx="11125200" cy="2664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0"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‒"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5 Content + 5 Pics B - editable">
  <p:cSld name="Title and 5 Content + 5 Pics B - editable"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72"/>
          <p:cNvSpPr txBox="1">
            <a:spLocks noGrp="1"/>
          </p:cNvSpPr>
          <p:nvPr>
            <p:ph type="title"/>
          </p:nvPr>
        </p:nvSpPr>
        <p:spPr>
          <a:xfrm>
            <a:off x="533400" y="647982"/>
            <a:ext cx="11125200" cy="457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8" name="Google Shape;288;p72"/>
          <p:cNvSpPr txBox="1">
            <a:spLocks noGrp="1"/>
          </p:cNvSpPr>
          <p:nvPr>
            <p:ph type="ftr" idx="11"/>
          </p:nvPr>
        </p:nvSpPr>
        <p:spPr>
          <a:xfrm>
            <a:off x="1033670" y="6400800"/>
            <a:ext cx="4795630" cy="457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9" name="Google Shape;289;p72"/>
          <p:cNvSpPr txBox="1">
            <a:spLocks noGrp="1"/>
          </p:cNvSpPr>
          <p:nvPr>
            <p:ph type="sldNum" idx="12"/>
          </p:nvPr>
        </p:nvSpPr>
        <p:spPr>
          <a:xfrm>
            <a:off x="534314" y="6400801"/>
            <a:ext cx="278476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90" name="Google Shape;290;p72"/>
          <p:cNvSpPr txBox="1">
            <a:spLocks noGrp="1"/>
          </p:cNvSpPr>
          <p:nvPr>
            <p:ph type="body" idx="1"/>
          </p:nvPr>
        </p:nvSpPr>
        <p:spPr>
          <a:xfrm>
            <a:off x="533400" y="4002368"/>
            <a:ext cx="1799324" cy="30175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b="0" cap="none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2pPr>
            <a:lvl3pPr marL="1371600" lvl="2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>
                <a:solidFill>
                  <a:schemeClr val="lt1"/>
                </a:solidFill>
              </a:defRPr>
            </a:lvl3pPr>
            <a:lvl4pPr marL="1828800" lvl="3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‒"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1" name="Google Shape;291;p72"/>
          <p:cNvSpPr txBox="1">
            <a:spLocks noGrp="1"/>
          </p:cNvSpPr>
          <p:nvPr>
            <p:ph type="body" idx="2"/>
          </p:nvPr>
        </p:nvSpPr>
        <p:spPr>
          <a:xfrm>
            <a:off x="535444" y="4303850"/>
            <a:ext cx="1799324" cy="1754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‒"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2" name="Google Shape;292;p72"/>
          <p:cNvSpPr txBox="1">
            <a:spLocks noGrp="1"/>
          </p:cNvSpPr>
          <p:nvPr>
            <p:ph type="body" idx="3"/>
          </p:nvPr>
        </p:nvSpPr>
        <p:spPr>
          <a:xfrm>
            <a:off x="2862314" y="4002368"/>
            <a:ext cx="1799324" cy="30175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b="0" cap="none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2pPr>
            <a:lvl3pPr marL="1371600" lvl="2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>
                <a:solidFill>
                  <a:schemeClr val="lt1"/>
                </a:solidFill>
              </a:defRPr>
            </a:lvl3pPr>
            <a:lvl4pPr marL="1828800" lvl="3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‒"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3" name="Google Shape;293;p72"/>
          <p:cNvSpPr txBox="1">
            <a:spLocks noGrp="1"/>
          </p:cNvSpPr>
          <p:nvPr>
            <p:ph type="body" idx="4"/>
          </p:nvPr>
        </p:nvSpPr>
        <p:spPr>
          <a:xfrm>
            <a:off x="2864358" y="4303850"/>
            <a:ext cx="1799324" cy="1754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‒"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4" name="Google Shape;294;p72"/>
          <p:cNvSpPr txBox="1">
            <a:spLocks noGrp="1"/>
          </p:cNvSpPr>
          <p:nvPr>
            <p:ph type="body" idx="5"/>
          </p:nvPr>
        </p:nvSpPr>
        <p:spPr>
          <a:xfrm>
            <a:off x="5194294" y="4002368"/>
            <a:ext cx="1799324" cy="30175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b="0" cap="none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2pPr>
            <a:lvl3pPr marL="1371600" lvl="2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>
                <a:solidFill>
                  <a:schemeClr val="lt1"/>
                </a:solidFill>
              </a:defRPr>
            </a:lvl3pPr>
            <a:lvl4pPr marL="1828800" lvl="3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‒"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5" name="Google Shape;295;p72"/>
          <p:cNvSpPr txBox="1">
            <a:spLocks noGrp="1"/>
          </p:cNvSpPr>
          <p:nvPr>
            <p:ph type="body" idx="6"/>
          </p:nvPr>
        </p:nvSpPr>
        <p:spPr>
          <a:xfrm>
            <a:off x="5196338" y="4303850"/>
            <a:ext cx="1799324" cy="1754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‒"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6" name="Google Shape;296;p72"/>
          <p:cNvSpPr txBox="1">
            <a:spLocks noGrp="1"/>
          </p:cNvSpPr>
          <p:nvPr>
            <p:ph type="body" idx="7"/>
          </p:nvPr>
        </p:nvSpPr>
        <p:spPr>
          <a:xfrm>
            <a:off x="7526271" y="4002390"/>
            <a:ext cx="1799324" cy="30175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b="0" cap="none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2pPr>
            <a:lvl3pPr marL="1371600" lvl="2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>
                <a:solidFill>
                  <a:schemeClr val="lt1"/>
                </a:solidFill>
              </a:defRPr>
            </a:lvl3pPr>
            <a:lvl4pPr marL="1828800" lvl="3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‒"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7" name="Google Shape;297;p72"/>
          <p:cNvSpPr txBox="1">
            <a:spLocks noGrp="1"/>
          </p:cNvSpPr>
          <p:nvPr>
            <p:ph type="body" idx="8"/>
          </p:nvPr>
        </p:nvSpPr>
        <p:spPr>
          <a:xfrm>
            <a:off x="7528315" y="4303872"/>
            <a:ext cx="1799324" cy="1754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‒"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8" name="Google Shape;298;p72"/>
          <p:cNvSpPr txBox="1">
            <a:spLocks noGrp="1"/>
          </p:cNvSpPr>
          <p:nvPr>
            <p:ph type="body" idx="9"/>
          </p:nvPr>
        </p:nvSpPr>
        <p:spPr>
          <a:xfrm>
            <a:off x="9859378" y="4002368"/>
            <a:ext cx="1799324" cy="30175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b="0" cap="none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2pPr>
            <a:lvl3pPr marL="1371600" lvl="2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>
                <a:solidFill>
                  <a:schemeClr val="lt1"/>
                </a:solidFill>
              </a:defRPr>
            </a:lvl3pPr>
            <a:lvl4pPr marL="1828800" lvl="3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‒"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9" name="Google Shape;299;p72"/>
          <p:cNvSpPr txBox="1">
            <a:spLocks noGrp="1"/>
          </p:cNvSpPr>
          <p:nvPr>
            <p:ph type="body" idx="13"/>
          </p:nvPr>
        </p:nvSpPr>
        <p:spPr>
          <a:xfrm>
            <a:off x="9861422" y="4303850"/>
            <a:ext cx="1799324" cy="1754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‒"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0" name="Google Shape;300;p72"/>
          <p:cNvSpPr txBox="1">
            <a:spLocks noGrp="1"/>
          </p:cNvSpPr>
          <p:nvPr>
            <p:ph type="body" idx="14"/>
          </p:nvPr>
        </p:nvSpPr>
        <p:spPr>
          <a:xfrm>
            <a:off x="533400" y="1105183"/>
            <a:ext cx="11125200" cy="2664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0"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‒"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1" name="Google Shape;301;p72"/>
          <p:cNvSpPr>
            <a:spLocks noGrp="1"/>
          </p:cNvSpPr>
          <p:nvPr>
            <p:ph type="pic" idx="15"/>
          </p:nvPr>
        </p:nvSpPr>
        <p:spPr>
          <a:xfrm>
            <a:off x="533401" y="1828852"/>
            <a:ext cx="1801367" cy="209544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</p:sp>
      <p:sp>
        <p:nvSpPr>
          <p:cNvPr id="302" name="Google Shape;302;p72"/>
          <p:cNvSpPr>
            <a:spLocks noGrp="1"/>
          </p:cNvSpPr>
          <p:nvPr>
            <p:ph type="pic" idx="16"/>
          </p:nvPr>
        </p:nvSpPr>
        <p:spPr>
          <a:xfrm>
            <a:off x="2864358" y="1828852"/>
            <a:ext cx="1801367" cy="209544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</p:sp>
      <p:sp>
        <p:nvSpPr>
          <p:cNvPr id="303" name="Google Shape;303;p72"/>
          <p:cNvSpPr>
            <a:spLocks noGrp="1"/>
          </p:cNvSpPr>
          <p:nvPr>
            <p:ph type="pic" idx="17"/>
          </p:nvPr>
        </p:nvSpPr>
        <p:spPr>
          <a:xfrm>
            <a:off x="5195315" y="1828852"/>
            <a:ext cx="1801367" cy="209544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</p:sp>
      <p:sp>
        <p:nvSpPr>
          <p:cNvPr id="304" name="Google Shape;304;p72"/>
          <p:cNvSpPr>
            <a:spLocks noGrp="1"/>
          </p:cNvSpPr>
          <p:nvPr>
            <p:ph type="pic" idx="18"/>
          </p:nvPr>
        </p:nvSpPr>
        <p:spPr>
          <a:xfrm>
            <a:off x="7526272" y="1828852"/>
            <a:ext cx="1801367" cy="209544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</p:sp>
      <p:sp>
        <p:nvSpPr>
          <p:cNvPr id="305" name="Google Shape;305;p72"/>
          <p:cNvSpPr>
            <a:spLocks noGrp="1"/>
          </p:cNvSpPr>
          <p:nvPr>
            <p:ph type="pic" idx="19"/>
          </p:nvPr>
        </p:nvSpPr>
        <p:spPr>
          <a:xfrm>
            <a:off x="9857231" y="1828852"/>
            <a:ext cx="1801367" cy="209544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252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 + Pic - editable">
  <p:cSld name="Two Content + Pic - editable"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73"/>
          <p:cNvSpPr txBox="1">
            <a:spLocks noGrp="1"/>
          </p:cNvSpPr>
          <p:nvPr>
            <p:ph type="title"/>
          </p:nvPr>
        </p:nvSpPr>
        <p:spPr>
          <a:xfrm>
            <a:off x="6362700" y="1371599"/>
            <a:ext cx="52959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8" name="Google Shape;308;p73"/>
          <p:cNvSpPr txBox="1">
            <a:spLocks noGrp="1"/>
          </p:cNvSpPr>
          <p:nvPr>
            <p:ph type="ftr" idx="11"/>
          </p:nvPr>
        </p:nvSpPr>
        <p:spPr>
          <a:xfrm>
            <a:off x="1033670" y="6400800"/>
            <a:ext cx="4795630" cy="457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9" name="Google Shape;309;p73"/>
          <p:cNvSpPr txBox="1">
            <a:spLocks noGrp="1"/>
          </p:cNvSpPr>
          <p:nvPr>
            <p:ph type="sldNum" idx="12"/>
          </p:nvPr>
        </p:nvSpPr>
        <p:spPr>
          <a:xfrm>
            <a:off x="534314" y="6400801"/>
            <a:ext cx="278476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10" name="Google Shape;310;p73"/>
          <p:cNvSpPr txBox="1">
            <a:spLocks noGrp="1"/>
          </p:cNvSpPr>
          <p:nvPr>
            <p:ph type="body" idx="1"/>
          </p:nvPr>
        </p:nvSpPr>
        <p:spPr>
          <a:xfrm>
            <a:off x="6365240" y="2628900"/>
            <a:ext cx="2377440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‒"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1" name="Google Shape;311;p73"/>
          <p:cNvSpPr txBox="1">
            <a:spLocks noGrp="1"/>
          </p:cNvSpPr>
          <p:nvPr>
            <p:ph type="body" idx="2"/>
          </p:nvPr>
        </p:nvSpPr>
        <p:spPr>
          <a:xfrm>
            <a:off x="9281160" y="2628900"/>
            <a:ext cx="2377440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‒"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2" name="Google Shape;312;p73"/>
          <p:cNvSpPr>
            <a:spLocks noGrp="1"/>
          </p:cNvSpPr>
          <p:nvPr>
            <p:ph type="pic" idx="3"/>
          </p:nvPr>
        </p:nvSpPr>
        <p:spPr>
          <a:xfrm>
            <a:off x="533400" y="647700"/>
            <a:ext cx="4761972" cy="5410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rge Statement + Pic Right - editable">
  <p:cSld name="Large Statement + Pic Right - editable"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75"/>
          <p:cNvSpPr>
            <a:spLocks noGrp="1"/>
          </p:cNvSpPr>
          <p:nvPr>
            <p:ph type="pic" idx="2"/>
          </p:nvPr>
        </p:nvSpPr>
        <p:spPr>
          <a:xfrm>
            <a:off x="6096001" y="0"/>
            <a:ext cx="6096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</p:sp>
      <p:sp>
        <p:nvSpPr>
          <p:cNvPr id="320" name="Google Shape;320;p75"/>
          <p:cNvSpPr txBox="1">
            <a:spLocks noGrp="1"/>
          </p:cNvSpPr>
          <p:nvPr>
            <p:ph type="ftr" idx="11"/>
          </p:nvPr>
        </p:nvSpPr>
        <p:spPr>
          <a:xfrm>
            <a:off x="1033670" y="6400800"/>
            <a:ext cx="4795630" cy="457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1" name="Google Shape;321;p75"/>
          <p:cNvSpPr txBox="1">
            <a:spLocks noGrp="1"/>
          </p:cNvSpPr>
          <p:nvPr>
            <p:ph type="sldNum" idx="12"/>
          </p:nvPr>
        </p:nvSpPr>
        <p:spPr>
          <a:xfrm>
            <a:off x="534314" y="6400801"/>
            <a:ext cx="278476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22" name="Google Shape;322;p75"/>
          <p:cNvSpPr txBox="1">
            <a:spLocks noGrp="1"/>
          </p:cNvSpPr>
          <p:nvPr>
            <p:ph type="body" idx="1"/>
          </p:nvPr>
        </p:nvSpPr>
        <p:spPr>
          <a:xfrm>
            <a:off x="533400" y="1371600"/>
            <a:ext cx="5030054" cy="468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 sz="4000"/>
            </a:lvl1pPr>
            <a:lvl2pPr marL="914400" lvl="1" indent="-228600" algn="l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‒"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rge Statement + Pic Left - editable">
  <p:cSld name="Large Statement + Pic Left - editable"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77"/>
          <p:cNvSpPr>
            <a:spLocks noGrp="1"/>
          </p:cNvSpPr>
          <p:nvPr>
            <p:ph type="pic" idx="2"/>
          </p:nvPr>
        </p:nvSpPr>
        <p:spPr>
          <a:xfrm>
            <a:off x="-1568" y="0"/>
            <a:ext cx="6096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</p:sp>
      <p:sp>
        <p:nvSpPr>
          <p:cNvPr id="330" name="Google Shape;330;p77"/>
          <p:cNvSpPr txBox="1">
            <a:spLocks noGrp="1"/>
          </p:cNvSpPr>
          <p:nvPr>
            <p:ph type="ftr" idx="11"/>
          </p:nvPr>
        </p:nvSpPr>
        <p:spPr>
          <a:xfrm>
            <a:off x="1033670" y="6400800"/>
            <a:ext cx="4795630" cy="457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1" name="Google Shape;331;p77"/>
          <p:cNvSpPr txBox="1">
            <a:spLocks noGrp="1"/>
          </p:cNvSpPr>
          <p:nvPr>
            <p:ph type="sldNum" idx="12"/>
          </p:nvPr>
        </p:nvSpPr>
        <p:spPr>
          <a:xfrm>
            <a:off x="534314" y="6400801"/>
            <a:ext cx="278476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32" name="Google Shape;332;p77"/>
          <p:cNvSpPr txBox="1">
            <a:spLocks noGrp="1"/>
          </p:cNvSpPr>
          <p:nvPr>
            <p:ph type="body" idx="1"/>
          </p:nvPr>
        </p:nvSpPr>
        <p:spPr>
          <a:xfrm>
            <a:off x="6628546" y="1374006"/>
            <a:ext cx="5030054" cy="468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 sz="4000"/>
            </a:lvl1pPr>
            <a:lvl2pPr marL="914400" lvl="1" indent="-228600" algn="l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‒"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rge Statement + Content ">
  <p:cSld name="Large Statement + Content "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78"/>
          <p:cNvSpPr txBox="1">
            <a:spLocks noGrp="1"/>
          </p:cNvSpPr>
          <p:nvPr>
            <p:ph type="ftr" idx="11"/>
          </p:nvPr>
        </p:nvSpPr>
        <p:spPr>
          <a:xfrm>
            <a:off x="1033670" y="6400800"/>
            <a:ext cx="4795630" cy="457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5" name="Google Shape;335;p78"/>
          <p:cNvSpPr txBox="1">
            <a:spLocks noGrp="1"/>
          </p:cNvSpPr>
          <p:nvPr>
            <p:ph type="sldNum" idx="12"/>
          </p:nvPr>
        </p:nvSpPr>
        <p:spPr>
          <a:xfrm>
            <a:off x="534314" y="6400801"/>
            <a:ext cx="278476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36" name="Google Shape;336;p78"/>
          <p:cNvSpPr txBox="1">
            <a:spLocks noGrp="1"/>
          </p:cNvSpPr>
          <p:nvPr>
            <p:ph type="body" idx="1"/>
          </p:nvPr>
        </p:nvSpPr>
        <p:spPr>
          <a:xfrm>
            <a:off x="6362920" y="1371600"/>
            <a:ext cx="5295900" cy="468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‒"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7" name="Google Shape;337;p78"/>
          <p:cNvSpPr txBox="1">
            <a:spLocks noGrp="1"/>
          </p:cNvSpPr>
          <p:nvPr>
            <p:ph type="body" idx="2"/>
          </p:nvPr>
        </p:nvSpPr>
        <p:spPr>
          <a:xfrm>
            <a:off x="533400" y="1371600"/>
            <a:ext cx="5295900" cy="468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 sz="4000"/>
            </a:lvl1pPr>
            <a:lvl2pPr marL="914400" lvl="1" indent="-228600" algn="l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‒"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rge Statement + 3 Content">
  <p:cSld name="Large Statement + 3 Content"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79"/>
          <p:cNvSpPr txBox="1">
            <a:spLocks noGrp="1"/>
          </p:cNvSpPr>
          <p:nvPr>
            <p:ph type="ftr" idx="11"/>
          </p:nvPr>
        </p:nvSpPr>
        <p:spPr>
          <a:xfrm>
            <a:off x="1033670" y="6400800"/>
            <a:ext cx="4795630" cy="457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0" name="Google Shape;340;p79"/>
          <p:cNvSpPr txBox="1">
            <a:spLocks noGrp="1"/>
          </p:cNvSpPr>
          <p:nvPr>
            <p:ph type="sldNum" idx="12"/>
          </p:nvPr>
        </p:nvSpPr>
        <p:spPr>
          <a:xfrm>
            <a:off x="534314" y="6400801"/>
            <a:ext cx="278476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41" name="Google Shape;341;p79"/>
          <p:cNvSpPr txBox="1">
            <a:spLocks noGrp="1"/>
          </p:cNvSpPr>
          <p:nvPr>
            <p:ph type="body" idx="1"/>
          </p:nvPr>
        </p:nvSpPr>
        <p:spPr>
          <a:xfrm>
            <a:off x="5195316" y="1371600"/>
            <a:ext cx="1801368" cy="468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‒"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2" name="Google Shape;342;p79"/>
          <p:cNvSpPr txBox="1">
            <a:spLocks noGrp="1"/>
          </p:cNvSpPr>
          <p:nvPr>
            <p:ph type="body" idx="2"/>
          </p:nvPr>
        </p:nvSpPr>
        <p:spPr>
          <a:xfrm>
            <a:off x="7526274" y="1371600"/>
            <a:ext cx="1801368" cy="468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‒"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3" name="Google Shape;343;p79"/>
          <p:cNvSpPr txBox="1">
            <a:spLocks noGrp="1"/>
          </p:cNvSpPr>
          <p:nvPr>
            <p:ph type="body" idx="3"/>
          </p:nvPr>
        </p:nvSpPr>
        <p:spPr>
          <a:xfrm>
            <a:off x="9857232" y="1371600"/>
            <a:ext cx="1801368" cy="468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‒"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4" name="Google Shape;344;p79"/>
          <p:cNvSpPr txBox="1">
            <a:spLocks noGrp="1"/>
          </p:cNvSpPr>
          <p:nvPr>
            <p:ph type="body" idx="4"/>
          </p:nvPr>
        </p:nvSpPr>
        <p:spPr>
          <a:xfrm>
            <a:off x="533400" y="1371600"/>
            <a:ext cx="3924300" cy="468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1pPr>
            <a:lvl2pPr marL="914400" lvl="1" indent="-228600" algn="l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‒"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rge Statement + Content White B">
  <p:cSld name="Large Statement + Content White B"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80"/>
          <p:cNvSpPr txBox="1">
            <a:spLocks noGrp="1"/>
          </p:cNvSpPr>
          <p:nvPr>
            <p:ph type="ftr" idx="11"/>
          </p:nvPr>
        </p:nvSpPr>
        <p:spPr>
          <a:xfrm>
            <a:off x="1033670" y="6400800"/>
            <a:ext cx="4795630" cy="457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7" name="Google Shape;347;p80"/>
          <p:cNvSpPr txBox="1">
            <a:spLocks noGrp="1"/>
          </p:cNvSpPr>
          <p:nvPr>
            <p:ph type="sldNum" idx="12"/>
          </p:nvPr>
        </p:nvSpPr>
        <p:spPr>
          <a:xfrm>
            <a:off x="534314" y="6400801"/>
            <a:ext cx="278476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48" name="Google Shape;348;p80"/>
          <p:cNvSpPr txBox="1">
            <a:spLocks noGrp="1"/>
          </p:cNvSpPr>
          <p:nvPr>
            <p:ph type="body" idx="1"/>
          </p:nvPr>
        </p:nvSpPr>
        <p:spPr>
          <a:xfrm>
            <a:off x="4991100" y="1371600"/>
            <a:ext cx="6667720" cy="468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‒"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9" name="Google Shape;349;p80"/>
          <p:cNvSpPr txBox="1">
            <a:spLocks noGrp="1"/>
          </p:cNvSpPr>
          <p:nvPr>
            <p:ph type="body" idx="2"/>
          </p:nvPr>
        </p:nvSpPr>
        <p:spPr>
          <a:xfrm>
            <a:off x="533400" y="1371600"/>
            <a:ext cx="3924300" cy="468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1pPr>
            <a:lvl2pPr marL="914400" lvl="1" indent="-228600" algn="l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‒"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3144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23084-D0D4-BA9D-987B-48F0766D89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58649B-5766-64F8-BB6C-4CAA428467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DE7244-40A4-54DD-DC33-BC6769EBB5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CD5F7-3CEF-5845-8298-45114824D4FB}" type="datetimeFigureOut">
              <a:rPr lang="en-US" smtClean="0"/>
              <a:t>9/4/2025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69EC62-AC6F-DD38-19BF-6B474A032B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8CE09A-F7D2-6A95-957F-977507B3A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881A5-E501-6146-BF3B-F1EC6F5C9F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71530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3775BD-972F-CBBB-9F84-415F3B727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31CC64-A656-AF2D-F6E7-70F42C6109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A94175-8470-249E-5FB1-A251AD5ED7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CD5F7-3CEF-5845-8298-45114824D4FB}" type="datetimeFigureOut">
              <a:rPr lang="en-US" smtClean="0"/>
              <a:t>9/4/2025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53F618-481D-A87C-44E9-4C272C9C0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F03A8B-1AA4-6BCD-3A86-FC4D8527B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881A5-E501-6146-BF3B-F1EC6F5C9F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67434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C5812-0588-65E4-6CE9-07A56358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DAE2C6-1C79-1203-99DA-275081F085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430EA6-3334-DE7E-3161-052120F8F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CD5F7-3CEF-5845-8298-45114824D4FB}" type="datetimeFigureOut">
              <a:rPr lang="en-US" smtClean="0"/>
              <a:t>9/4/2025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74F558-C71A-4D61-F256-BFCD9BF41C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E04E02-C225-7BA5-BB32-2D6AA1F48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881A5-E501-6146-BF3B-F1EC6F5C9F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7775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EBFFD-F9B1-945B-7DDA-B18603656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640BCB-F247-521D-716E-3AD1FEA5AD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52740-06D2-0A43-A488-D0D3F32205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1DF772-F772-E457-6127-9A19DFB50D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CD5F7-3CEF-5845-8298-45114824D4FB}" type="datetimeFigureOut">
              <a:rPr lang="en-US" smtClean="0"/>
              <a:t>9/4/2025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E46CA9-D89A-E84C-55E3-81955A286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6D4114-9848-66E3-52F7-28C251AA8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881A5-E501-6146-BF3B-F1EC6F5C9F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41425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61759-A900-3354-F907-1342ED254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CA0D0D-AAAF-1BE6-B54D-A9BB04E7BB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7E8D53-204A-2763-3A2C-26ADF85679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A6A9CB-5A58-D975-85AE-1F048ACCEF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D5CAF7-BCC0-8194-B57D-E91779E517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36BCEE9-FDAB-DBA7-84E2-0436701DC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CD5F7-3CEF-5845-8298-45114824D4FB}" type="datetimeFigureOut">
              <a:rPr lang="en-US" smtClean="0"/>
              <a:t>9/4/2025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20820C-5C2C-5BB1-6239-147E830BC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19B7AA9-FEA8-C117-8169-20A218F8C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881A5-E501-6146-BF3B-F1EC6F5C9F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87556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8BB5D-486D-4AB5-24DC-351D99513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4E242DA-16B3-FF71-DA62-3990EC0B2E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CD5F7-3CEF-5845-8298-45114824D4FB}" type="datetimeFigureOut">
              <a:rPr lang="en-US" smtClean="0"/>
              <a:t>9/4/2025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4A54EC-AB78-EAF0-7F50-411B209A8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329A42-A35A-7FE1-9727-99A571116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881A5-E501-6146-BF3B-F1EC6F5C9F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0591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09C203-79CD-6E9C-3567-6CC19FCED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CD5F7-3CEF-5845-8298-45114824D4FB}" type="datetimeFigureOut">
              <a:rPr lang="en-US" smtClean="0"/>
              <a:t>9/4/2025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0793E7A-082E-7E95-688F-87E6C3C8A0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88EE76-9332-010E-ACE7-0FC519DA9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881A5-E501-6146-BF3B-F1EC6F5C9F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72437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2086C3-D6C3-B0F6-101D-2E095EA6B0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89ACD6-7B84-B2D9-BED0-9CFF622FBF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5B4076-92B5-9F0D-5B31-7CD363D5A9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B43433-ED53-5CD8-977F-3CAE8BCAD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CD5F7-3CEF-5845-8298-45114824D4FB}" type="datetimeFigureOut">
              <a:rPr lang="en-US" smtClean="0"/>
              <a:t>9/4/2025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2175AA-BF25-63D0-4918-0D02B52E1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E80AEF-981F-81B9-9396-38C85117D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881A5-E501-6146-BF3B-F1EC6F5C9F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76214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481F7-22D9-844F-72DC-4BC7306D6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C406146-D76B-3F55-77AB-0315583F08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319ED3-9535-E30E-DC3B-9E00BD74FC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137587-D52D-7032-E859-33981A795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CD5F7-3CEF-5845-8298-45114824D4FB}" type="datetimeFigureOut">
              <a:rPr lang="en-US" smtClean="0"/>
              <a:t>9/4/2025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A868B4-3352-3D6F-6164-220EFB4BF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3D453A-0569-61D3-06F1-B3E0147D1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881A5-E501-6146-BF3B-F1EC6F5C9F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61447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B1682F-4C53-C810-7DE1-957B2DA56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E028D1-F9EE-0C87-56CE-85F2A6F8D1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C0411C-1CBE-C619-6315-60BBE5B705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CD5F7-3CEF-5845-8298-45114824D4FB}" type="datetimeFigureOut">
              <a:rPr lang="en-US" smtClean="0"/>
              <a:t>9/4/2025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5DC2B4-D67A-EA7D-1659-013886C8E8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E78383-5C30-B598-EE6F-61CB27D60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881A5-E501-6146-BF3B-F1EC6F5C9F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3075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B314DBE-F680-A8C0-9342-197373BF7B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FA61DE-7EF3-B24E-3E01-163AB88231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A8FF4A-500D-FE14-95D5-38448578F2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CD5F7-3CEF-5845-8298-45114824D4FB}" type="datetimeFigureOut">
              <a:rPr lang="en-US" smtClean="0"/>
              <a:t>9/4/2025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58DFE3-35CB-766D-60B2-3BE28A277B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2428D3-C51A-F2C8-1FD4-2678AFB86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881A5-E501-6146-BF3B-F1EC6F5C9F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6100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2"/>
          <p:cNvSpPr txBox="1">
            <a:spLocks noGrp="1"/>
          </p:cNvSpPr>
          <p:nvPr>
            <p:ph type="title"/>
          </p:nvPr>
        </p:nvSpPr>
        <p:spPr>
          <a:xfrm>
            <a:off x="533400" y="647982"/>
            <a:ext cx="11125200" cy="457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22"/>
          <p:cNvSpPr txBox="1">
            <a:spLocks noGrp="1"/>
          </p:cNvSpPr>
          <p:nvPr>
            <p:ph type="body" idx="1"/>
          </p:nvPr>
        </p:nvSpPr>
        <p:spPr>
          <a:xfrm>
            <a:off x="533400" y="1828800"/>
            <a:ext cx="11125200" cy="42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‒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22"/>
          <p:cNvSpPr txBox="1">
            <a:spLocks noGrp="1"/>
          </p:cNvSpPr>
          <p:nvPr>
            <p:ph type="ftr" idx="11"/>
          </p:nvPr>
        </p:nvSpPr>
        <p:spPr>
          <a:xfrm>
            <a:off x="1033670" y="6400800"/>
            <a:ext cx="4795630" cy="457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22"/>
          <p:cNvSpPr txBox="1">
            <a:spLocks noGrp="1"/>
          </p:cNvSpPr>
          <p:nvPr>
            <p:ph type="sldNum" idx="12"/>
          </p:nvPr>
        </p:nvSpPr>
        <p:spPr>
          <a:xfrm>
            <a:off x="534314" y="6400801"/>
            <a:ext cx="278476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4" name="Google Shape;14;p22"/>
          <p:cNvPicPr preferRelativeResize="0"/>
          <p:nvPr/>
        </p:nvPicPr>
        <p:blipFill rotWithShape="1">
          <a:blip r:embed="rId40">
            <a:alphaModFix/>
          </a:blip>
          <a:srcRect/>
          <a:stretch/>
        </p:blipFill>
        <p:spPr>
          <a:xfrm>
            <a:off x="10086975" y="6402864"/>
            <a:ext cx="1581150" cy="136155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700" r:id="rId1"/>
    <p:sldLayoutId id="2147483699" r:id="rId2"/>
    <p:sldLayoutId id="2147483701" r:id="rId3"/>
    <p:sldLayoutId id="2147483702" r:id="rId4"/>
    <p:sldLayoutId id="2147483703" r:id="rId5"/>
    <p:sldLayoutId id="2147483705" r:id="rId6"/>
    <p:sldLayoutId id="2147483704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7" r:id="rId17"/>
    <p:sldLayoutId id="2147483668" r:id="rId18"/>
    <p:sldLayoutId id="2147483669" r:id="rId19"/>
    <p:sldLayoutId id="2147483670" r:id="rId20"/>
    <p:sldLayoutId id="2147483671" r:id="rId21"/>
    <p:sldLayoutId id="2147483676" r:id="rId22"/>
    <p:sldLayoutId id="2147483679" r:id="rId23"/>
    <p:sldLayoutId id="2147483680" r:id="rId24"/>
    <p:sldLayoutId id="2147483681" r:id="rId25"/>
    <p:sldLayoutId id="2147483682" r:id="rId26"/>
    <p:sldLayoutId id="2147483683" r:id="rId27"/>
    <p:sldLayoutId id="2147483684" r:id="rId28"/>
    <p:sldLayoutId id="2147483685" r:id="rId29"/>
    <p:sldLayoutId id="2147483686" r:id="rId30"/>
    <p:sldLayoutId id="2147483687" r:id="rId31"/>
    <p:sldLayoutId id="2147483688" r:id="rId32"/>
    <p:sldLayoutId id="2147483689" r:id="rId33"/>
    <p:sldLayoutId id="2147483691" r:id="rId34"/>
    <p:sldLayoutId id="2147483693" r:id="rId35"/>
    <p:sldLayoutId id="2147483694" r:id="rId36"/>
    <p:sldLayoutId id="2147483695" r:id="rId37"/>
    <p:sldLayoutId id="2147483696" r:id="rId38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336">
          <p15:clr>
            <a:srgbClr val="F26B43"/>
          </p15:clr>
        </p15:guide>
        <p15:guide id="2" pos="7344">
          <p15:clr>
            <a:srgbClr val="F26B43"/>
          </p15:clr>
        </p15:guide>
        <p15:guide id="3" orient="horz" pos="408">
          <p15:clr>
            <a:srgbClr val="F26B43"/>
          </p15:clr>
        </p15:guide>
        <p15:guide id="4" orient="horz" pos="4032">
          <p15:clr>
            <a:srgbClr val="F26B43"/>
          </p15:clr>
        </p15:guide>
        <p15:guide id="5" pos="3840">
          <p15:clr>
            <a:srgbClr val="F26B43"/>
          </p15:clr>
        </p15:guide>
        <p15:guide id="6" orient="horz" pos="3816">
          <p15:clr>
            <a:srgbClr val="F26B43"/>
          </p15:clr>
        </p15:guide>
        <p15:guide id="7" orient="horz" pos="1152">
          <p15:clr>
            <a:srgbClr val="F26B43"/>
          </p15:clr>
        </p15:guide>
        <p15:guide id="8" pos="5760">
          <p15:clr>
            <a:srgbClr val="F26B43"/>
          </p15:clr>
        </p15:guide>
        <p15:guide id="9" pos="4008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FA9730-105E-9443-EE0F-BBD398F8C3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B533A2-9055-B5C8-ED10-11EA08E8FA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A0C894-E869-3F41-C1D7-0A125A2588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1CD5F7-3CEF-5845-8298-45114824D4FB}" type="datetimeFigureOut">
              <a:rPr lang="en-US" smtClean="0"/>
              <a:t>9/4/2025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205427-F753-705E-86A3-2D7D1BBB78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E32B3-D86A-3ADD-1F49-5A1D8F99E8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DE881A5-E501-6146-BF3B-F1EC6F5C9F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178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4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2.emf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urple and white crystal in a dark room&#10;&#10;AI-generated content may be incorrect.">
            <a:extLst>
              <a:ext uri="{FF2B5EF4-FFF2-40B4-BE49-F238E27FC236}">
                <a16:creationId xmlns:a16="http://schemas.microsoft.com/office/drawing/2014/main" id="{FCC6F2C3-9C0E-35F2-2F36-C7E2CDE20F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130AE8C-31B7-695B-5437-6349A1DB3EB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50000"/>
          <a:stretch>
            <a:fillRect/>
          </a:stretch>
        </p:blipFill>
        <p:spPr>
          <a:xfrm>
            <a:off x="933756" y="2722964"/>
            <a:ext cx="2132872" cy="189589"/>
          </a:xfrm>
          <a:prstGeom prst="rect">
            <a:avLst/>
          </a:prstGeom>
        </p:spPr>
      </p:pic>
      <p:sp>
        <p:nvSpPr>
          <p:cNvPr id="5" name="Title 2">
            <a:extLst>
              <a:ext uri="{FF2B5EF4-FFF2-40B4-BE49-F238E27FC236}">
                <a16:creationId xmlns:a16="http://schemas.microsoft.com/office/drawing/2014/main" id="{D751CE95-0079-DBFD-2970-584A9F95D3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8330" y="2465333"/>
            <a:ext cx="10104592" cy="1364543"/>
          </a:xfrm>
        </p:spPr>
        <p:txBody>
          <a:bodyPr>
            <a:normAutofit/>
          </a:bodyPr>
          <a:lstStyle/>
          <a:p>
            <a:pPr algn="l"/>
            <a:r>
              <a:rPr lang="en-GB" sz="5400" b="0" dirty="0">
                <a:solidFill>
                  <a:schemeClr val="bg1"/>
                </a:solidFill>
                <a:latin typeface="Proxima Nova Alt Bl"/>
              </a:rPr>
              <a:t>MERZ AESTHETICS</a:t>
            </a:r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2E99532E-C280-2860-CAF6-54C59B7E3013}"/>
              </a:ext>
            </a:extLst>
          </p:cNvPr>
          <p:cNvSpPr txBox="1">
            <a:spLocks/>
          </p:cNvSpPr>
          <p:nvPr/>
        </p:nvSpPr>
        <p:spPr>
          <a:xfrm>
            <a:off x="788330" y="3170183"/>
            <a:ext cx="10104592" cy="136454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oxima Nova Alt Bl"/>
                <a:ea typeface="+mj-ea"/>
                <a:cs typeface="+mj-cs"/>
                <a:sym typeface="Arial"/>
              </a:rPr>
              <a:t>SPARK AWARDS SUBMISSION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EC1A05-7047-8874-CED0-64D2A51BB8E0}"/>
              </a:ext>
            </a:extLst>
          </p:cNvPr>
          <p:cNvSpPr/>
          <p:nvPr/>
        </p:nvSpPr>
        <p:spPr>
          <a:xfrm>
            <a:off x="933757" y="4602890"/>
            <a:ext cx="2986944" cy="378932"/>
          </a:xfrm>
          <a:prstGeom prst="rect">
            <a:avLst/>
          </a:prstGeom>
          <a:solidFill>
            <a:schemeClr val="bg1">
              <a:lumMod val="85000"/>
              <a:alpha val="27974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  <a:sym typeface="Arial"/>
            </a:endParaRPr>
          </a:p>
        </p:txBody>
      </p:sp>
      <p:sp>
        <p:nvSpPr>
          <p:cNvPr id="3" name="Subtitle 1">
            <a:extLst>
              <a:ext uri="{FF2B5EF4-FFF2-40B4-BE49-F238E27FC236}">
                <a16:creationId xmlns:a16="http://schemas.microsoft.com/office/drawing/2014/main" id="{F0965A95-5790-483B-9E1E-B548C9A4D03C}"/>
              </a:ext>
            </a:extLst>
          </p:cNvPr>
          <p:cNvSpPr txBox="1">
            <a:spLocks/>
          </p:cNvSpPr>
          <p:nvPr/>
        </p:nvSpPr>
        <p:spPr>
          <a:xfrm>
            <a:off x="1012227" y="4630487"/>
            <a:ext cx="1050568" cy="38972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prstClr val="white">
                  <a:lumMod val="65000"/>
                </a:prstClr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Proxima Nova Alt Cn Rg"/>
                <a:ea typeface="+mn-ea"/>
                <a:cs typeface="+mn-cs"/>
                <a:sym typeface="Arial"/>
              </a:rPr>
              <a:t>NAME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Proxima Nova Alt Cn Rg" panose="02000506030000020004" pitchFamily="50" charset="0"/>
              <a:ea typeface="+mn-ea"/>
              <a:cs typeface="Arial"/>
              <a:sym typeface="Arial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0767D03-3EDC-AB12-01E4-3FD2F85A9F9C}"/>
              </a:ext>
            </a:extLst>
          </p:cNvPr>
          <p:cNvSpPr/>
          <p:nvPr/>
        </p:nvSpPr>
        <p:spPr>
          <a:xfrm>
            <a:off x="4004566" y="4602890"/>
            <a:ext cx="2986944" cy="378932"/>
          </a:xfrm>
          <a:prstGeom prst="rect">
            <a:avLst/>
          </a:prstGeom>
          <a:solidFill>
            <a:schemeClr val="bg1">
              <a:lumMod val="85000"/>
              <a:alpha val="27974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  <a:sym typeface="Arial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D22D2D-90C6-534A-8B9B-E9A56185E0AB}"/>
              </a:ext>
            </a:extLst>
          </p:cNvPr>
          <p:cNvSpPr/>
          <p:nvPr/>
        </p:nvSpPr>
        <p:spPr>
          <a:xfrm>
            <a:off x="7097390" y="4602890"/>
            <a:ext cx="2986944" cy="378932"/>
          </a:xfrm>
          <a:prstGeom prst="rect">
            <a:avLst/>
          </a:prstGeom>
          <a:solidFill>
            <a:schemeClr val="bg1">
              <a:lumMod val="85000"/>
              <a:alpha val="27974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  <a:sym typeface="Arial"/>
            </a:endParaRPr>
          </a:p>
        </p:txBody>
      </p:sp>
      <p:sp>
        <p:nvSpPr>
          <p:cNvPr id="13" name="Subtitle 1">
            <a:extLst>
              <a:ext uri="{FF2B5EF4-FFF2-40B4-BE49-F238E27FC236}">
                <a16:creationId xmlns:a16="http://schemas.microsoft.com/office/drawing/2014/main" id="{0007F97A-1FF9-451C-C211-41C9CE447359}"/>
              </a:ext>
            </a:extLst>
          </p:cNvPr>
          <p:cNvSpPr txBox="1">
            <a:spLocks/>
          </p:cNvSpPr>
          <p:nvPr/>
        </p:nvSpPr>
        <p:spPr>
          <a:xfrm>
            <a:off x="4125589" y="4630487"/>
            <a:ext cx="2059095" cy="38972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prstClr val="white">
                  <a:lumMod val="65000"/>
                </a:prstClr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Proxima Nova Alt Cn Rg"/>
                <a:ea typeface="+mn-ea"/>
                <a:cs typeface="+mn-cs"/>
                <a:sym typeface="Arial"/>
              </a:rPr>
              <a:t>DESIGNATION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Proxima Nova Alt Cn Rg" panose="02000506030000020004" pitchFamily="50" charset="0"/>
              <a:ea typeface="+mn-ea"/>
              <a:cs typeface="Arial"/>
              <a:sym typeface="Arial"/>
            </a:endParaRPr>
          </a:p>
        </p:txBody>
      </p:sp>
      <p:sp>
        <p:nvSpPr>
          <p:cNvPr id="14" name="Subtitle 1">
            <a:extLst>
              <a:ext uri="{FF2B5EF4-FFF2-40B4-BE49-F238E27FC236}">
                <a16:creationId xmlns:a16="http://schemas.microsoft.com/office/drawing/2014/main" id="{73831164-C3F6-8C6A-273F-541530E42665}"/>
              </a:ext>
            </a:extLst>
          </p:cNvPr>
          <p:cNvSpPr txBox="1">
            <a:spLocks/>
          </p:cNvSpPr>
          <p:nvPr/>
        </p:nvSpPr>
        <p:spPr>
          <a:xfrm>
            <a:off x="7218412" y="4630487"/>
            <a:ext cx="2059095" cy="38972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prstClr val="white">
                  <a:lumMod val="65000"/>
                </a:prstClr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Proxima Nova Alt Cn Rg"/>
                <a:ea typeface="+mn-ea"/>
                <a:cs typeface="+mn-cs"/>
                <a:sym typeface="Arial"/>
              </a:rPr>
              <a:t>MARKET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Proxima Nova Alt Cn Rg" panose="02000506030000020004" pitchFamily="50" charset="0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504837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ack grid with a white outline of a stone&#10;&#10;AI-generated content may be incorrect.">
            <a:extLst>
              <a:ext uri="{FF2B5EF4-FFF2-40B4-BE49-F238E27FC236}">
                <a16:creationId xmlns:a16="http://schemas.microsoft.com/office/drawing/2014/main" id="{08ACDA73-8DC0-4E07-6E7A-C734FA2C33F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0000"/>
          <a:stretch>
            <a:fillRect/>
          </a:stretch>
        </p:blipFill>
        <p:spPr>
          <a:xfrm>
            <a:off x="1219200" y="0"/>
            <a:ext cx="10972800" cy="6858000"/>
          </a:xfrm>
          <a:prstGeom prst="rect">
            <a:avLst/>
          </a:prstGeom>
        </p:spPr>
      </p:pic>
      <p:sp>
        <p:nvSpPr>
          <p:cNvPr id="5" name="Title 2">
            <a:extLst>
              <a:ext uri="{FF2B5EF4-FFF2-40B4-BE49-F238E27FC236}">
                <a16:creationId xmlns:a16="http://schemas.microsoft.com/office/drawing/2014/main" id="{18CF63AB-CE67-E7D6-CCCA-063BE6B0A04B}"/>
              </a:ext>
            </a:extLst>
          </p:cNvPr>
          <p:cNvSpPr txBox="1">
            <a:spLocks/>
          </p:cNvSpPr>
          <p:nvPr/>
        </p:nvSpPr>
        <p:spPr>
          <a:xfrm>
            <a:off x="808216" y="4242914"/>
            <a:ext cx="7309272" cy="13645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oxima Nova Alt Bl" panose="02000506030000020004" pitchFamily="50" charset="0"/>
                <a:ea typeface="+mj-ea"/>
                <a:cs typeface="+mj-cs"/>
                <a:sym typeface="Arial"/>
              </a:rPr>
              <a:t>THE OPPORTUNITY</a:t>
            </a:r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4958FF69-765D-5FA3-97DC-534D5E5F6A79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-80513" y="8070551"/>
            <a:ext cx="7200900" cy="2033588"/>
          </a:xfrm>
        </p:spPr>
        <p:txBody>
          <a:bodyPr>
            <a:normAutofit fontScale="92500"/>
          </a:bodyPr>
          <a:lstStyle/>
          <a:p>
            <a:pPr marL="571500" indent="-342900">
              <a:buFont typeface="Arial" panose="020B0604020202020204" pitchFamily="34" charset="0"/>
              <a:buChar char="•"/>
            </a:pPr>
            <a:r>
              <a:rPr lang="en-GB">
                <a:latin typeface="Proxima Nova Alt Cn Rg" panose="02000506030000020004" pitchFamily="50" charset="0"/>
              </a:rPr>
              <a:t>In this section, indicate the opportunity, </a:t>
            </a:r>
            <a:r>
              <a:rPr lang="en-US">
                <a:latin typeface="Proxima Nova Alt Cn Rg" panose="02000506030000020004" pitchFamily="50" charset="0"/>
              </a:rPr>
              <a:t>problem, or inefficiency you have identified, and how or why it fits into the award category you are submitting for</a:t>
            </a:r>
          </a:p>
          <a:p>
            <a:pPr marL="571500" indent="-342900">
              <a:buFont typeface="Arial" panose="020B0604020202020204" pitchFamily="34" charset="0"/>
              <a:buChar char="•"/>
            </a:pPr>
            <a:r>
              <a:rPr lang="en-US">
                <a:latin typeface="Proxima Nova Alt Cn Rg" panose="02000506030000020004" pitchFamily="50" charset="0"/>
              </a:rPr>
              <a:t>Clearly articulate the challenge or gap your idea addresses. </a:t>
            </a:r>
            <a:endParaRPr lang="en-GB">
              <a:latin typeface="Proxima Nova Alt Cn Rg" panose="02000506030000020004" pitchFamily="50" charset="0"/>
            </a:endParaRPr>
          </a:p>
        </p:txBody>
      </p:sp>
      <p:sp>
        <p:nvSpPr>
          <p:cNvPr id="4" name="Subtitle 1">
            <a:extLst>
              <a:ext uri="{FF2B5EF4-FFF2-40B4-BE49-F238E27FC236}">
                <a16:creationId xmlns:a16="http://schemas.microsoft.com/office/drawing/2014/main" id="{33DAD74E-F488-B323-DCD5-C3A2BBE1F9E9}"/>
              </a:ext>
            </a:extLst>
          </p:cNvPr>
          <p:cNvSpPr txBox="1">
            <a:spLocks/>
          </p:cNvSpPr>
          <p:nvPr/>
        </p:nvSpPr>
        <p:spPr>
          <a:xfrm>
            <a:off x="588725" y="5336320"/>
            <a:ext cx="5425094" cy="82952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prstClr val="white">
                  <a:lumMod val="65000"/>
                </a:prstClr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Proxima Nova" panose="020B0604020202020204" charset="0"/>
                <a:sym typeface="Arial"/>
              </a:rPr>
              <a:t>On the following slide, set the scene for your idea by outlining the opportunity,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Proxima Nova" panose="020B0604020202020204" charset="0"/>
                <a:sym typeface="Arial"/>
              </a:rPr>
              <a:t>problem, or inefficiency your idea will address. 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Proxima Nova" panose="020B0604020202020204" charset="0"/>
              <a:sym typeface="Arial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C18B146-CEA7-2B25-A24E-3481005EF1B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50000"/>
          <a:stretch>
            <a:fillRect/>
          </a:stretch>
        </p:blipFill>
        <p:spPr>
          <a:xfrm>
            <a:off x="10413138" y="292594"/>
            <a:ext cx="1456781" cy="129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3437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urple light on a black surface&#10;&#10;AI-generated content may be incorrect.">
            <a:extLst>
              <a:ext uri="{FF2B5EF4-FFF2-40B4-BE49-F238E27FC236}">
                <a16:creationId xmlns:a16="http://schemas.microsoft.com/office/drawing/2014/main" id="{790AF64B-E25C-8CD8-CD54-817B5123A0C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40647"/>
          <a:stretch>
            <a:fillRect/>
          </a:stretch>
        </p:blipFill>
        <p:spPr>
          <a:xfrm>
            <a:off x="918960" y="1003713"/>
            <a:ext cx="10295619" cy="889732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39B701F-80EA-81D3-FBC6-60B8EF4EB6C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fld id="{00000000-1234-1234-1234-123412341234}" type="slidenum">
              <a:rPr kumimoji="0" lang="en-US" sz="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  <a:tabLst/>
                <a:defRPr/>
              </a:pPr>
              <a:t>3</a:t>
            </a:fld>
            <a:endParaRPr kumimoji="0" lang="en-US" sz="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4DFECD-84C0-109B-D74D-5E4001CC0207}"/>
              </a:ext>
            </a:extLst>
          </p:cNvPr>
          <p:cNvSpPr txBox="1"/>
          <p:nvPr/>
        </p:nvSpPr>
        <p:spPr>
          <a:xfrm>
            <a:off x="402716" y="7712487"/>
            <a:ext cx="1655991" cy="116955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xima Nova Alt Cn Rg"/>
                <a:cs typeface="Arial"/>
                <a:sym typeface="Arial"/>
              </a:rPr>
              <a:t>What it is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roxima Nova Alt Cn Rg" panose="02000506030000020004" pitchFamily="50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roxima Nova Alt Cn Rg" panose="02000506030000020004" pitchFamily="50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roxima Nova Alt Cn Rg" panose="02000506030000020004" pitchFamily="50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roxima Nova Alt Cn Rg" panose="02000506030000020004" pitchFamily="50" charset="0"/>
              <a:cs typeface="Arial"/>
              <a:sym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5FEEA35-BFC6-1DA1-1AA1-F06A171EA7C7}"/>
              </a:ext>
            </a:extLst>
          </p:cNvPr>
          <p:cNvSpPr txBox="1"/>
          <p:nvPr/>
        </p:nvSpPr>
        <p:spPr>
          <a:xfrm>
            <a:off x="402715" y="10812407"/>
            <a:ext cx="1655991" cy="954107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roxima Nova Alt Cn Rg" panose="02000506030000020004" pitchFamily="50" charset="0"/>
                <a:cs typeface="Arial"/>
                <a:sym typeface="Arial"/>
              </a:rPr>
              <a:t>Alignment with category criteria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roxima Nova Alt Cn Rg" panose="02000506030000020004" pitchFamily="50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roxima Nova Alt Cn Rg" panose="02000506030000020004" pitchFamily="50" charset="0"/>
              <a:cs typeface="Arial"/>
              <a:sym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696B99E-4480-8057-E1DF-AF654AB1CC17}"/>
              </a:ext>
            </a:extLst>
          </p:cNvPr>
          <p:cNvSpPr txBox="1"/>
          <p:nvPr/>
        </p:nvSpPr>
        <p:spPr>
          <a:xfrm>
            <a:off x="2503659" y="7712487"/>
            <a:ext cx="8383362" cy="116955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lIns="91440" tIns="45720" rIns="91440" bIns="45720" anchor="t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xima Nova Alt Cn Rg" panose="02000506030000020004" pitchFamily="50" charset="0"/>
                <a:cs typeface="Arial"/>
                <a:sym typeface="Arial"/>
              </a:rPr>
              <a:t>Briefly describe the opportunity, challenge, or inefficiency you have identified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xima Nova Alt Cn Rg" panose="02000506030000020004" pitchFamily="50" charset="0"/>
                <a:cs typeface="Arial"/>
                <a:sym typeface="Arial"/>
              </a:rPr>
              <a:t>Define the gap: What is the current state vs. the desired state?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xima Nova Alt Cn Rg"/>
                <a:cs typeface="Arial"/>
                <a:sym typeface="Arial"/>
              </a:rPr>
              <a:t>Why this matters to Merz Aesthetics? How does it advance business goals?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roxima Nova Alt Cn Rg" panose="02000506030000020004" pitchFamily="50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roxima Nova Alt Cn Rg" panose="02000506030000020004" pitchFamily="50" charset="0"/>
              <a:cs typeface="Arial"/>
              <a:sym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B7A711B-12E8-679C-784F-7EE22A2328D4}"/>
              </a:ext>
            </a:extLst>
          </p:cNvPr>
          <p:cNvSpPr txBox="1"/>
          <p:nvPr/>
        </p:nvSpPr>
        <p:spPr>
          <a:xfrm>
            <a:off x="2503659" y="10812407"/>
            <a:ext cx="8383362" cy="954107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roxima Nova Alt Cn Rg" panose="02000506030000020004" pitchFamily="50" charset="0"/>
                <a:cs typeface="Arial"/>
                <a:sym typeface="Arial"/>
              </a:rPr>
              <a:t>Explain how this fits within the relevant award category you are submitting for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roxima Nova Alt Cn Rg" panose="02000506030000020004" pitchFamily="50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roxima Nova Alt Cn Rg" panose="02000506030000020004" pitchFamily="50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roxima Nova Alt Cn Rg" panose="02000506030000020004" pitchFamily="50" charset="0"/>
              <a:cs typeface="Arial"/>
              <a:sym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6D9657-AC55-0CD2-FB46-4A8158B9EA2D}"/>
              </a:ext>
            </a:extLst>
          </p:cNvPr>
          <p:cNvSpPr txBox="1"/>
          <p:nvPr/>
        </p:nvSpPr>
        <p:spPr>
          <a:xfrm>
            <a:off x="402716" y="9262447"/>
            <a:ext cx="1655991" cy="1169551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xima Nova Alt Cn Rg" panose="02000506030000020004" pitchFamily="50" charset="0"/>
                <a:cs typeface="Arial"/>
                <a:sym typeface="Arial"/>
              </a:rPr>
              <a:t>Evidence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roxima Nova Alt Cn Rg" panose="02000506030000020004" pitchFamily="50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roxima Nova Alt Cn Rg" panose="02000506030000020004" pitchFamily="50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roxima Nova Alt Cn Rg" panose="02000506030000020004" pitchFamily="50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roxima Nova Alt Cn Rg" panose="02000506030000020004" pitchFamily="50" charset="0"/>
              <a:cs typeface="Arial"/>
              <a:sym typeface="Arial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B9F0F5-44DF-312C-5ED4-705778066C12}"/>
              </a:ext>
            </a:extLst>
          </p:cNvPr>
          <p:cNvSpPr txBox="1"/>
          <p:nvPr/>
        </p:nvSpPr>
        <p:spPr>
          <a:xfrm>
            <a:off x="2503659" y="9262447"/>
            <a:ext cx="8383362" cy="1169551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xima Nova Alt Cn Rg" panose="02000506030000020004" pitchFamily="50" charset="0"/>
                <a:cs typeface="Arial"/>
                <a:sym typeface="Arial"/>
              </a:rPr>
              <a:t>Provide data, examples, or insights that validate the importance of addressing this challenge. This can include:</a:t>
            </a:r>
          </a:p>
          <a:p>
            <a:pPr marL="285750" marR="0" lvl="8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xima Nova Alt Cn Rg" panose="02000506030000020004" pitchFamily="50" charset="0"/>
                <a:cs typeface="Arial"/>
                <a:sym typeface="Arial"/>
              </a:rPr>
              <a:t>Quantitative data or metrics </a:t>
            </a:r>
          </a:p>
          <a:p>
            <a:pPr marL="285750" marR="0" lvl="6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xima Nova Alt Cn Rg" panose="02000506030000020004" pitchFamily="50" charset="0"/>
                <a:cs typeface="Arial"/>
                <a:sym typeface="Arial"/>
              </a:rPr>
              <a:t>Stakeholder feedback</a:t>
            </a:r>
          </a:p>
          <a:p>
            <a:pPr marL="285750" marR="0" lvl="6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xima Nova Alt Cn Rg" panose="02000506030000020004" pitchFamily="50" charset="0"/>
                <a:cs typeface="Arial"/>
                <a:sym typeface="Arial"/>
              </a:rPr>
              <a:t>Industry benchmarks</a:t>
            </a:r>
          </a:p>
          <a:p>
            <a:pPr marL="285750" marR="0" lvl="5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roxima Nova Alt Cn Rg" panose="02000506030000020004" pitchFamily="50" charset="0"/>
              <a:cs typeface="Arial"/>
              <a:sym typeface="Arial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E74B7B7-FF9E-2464-2848-506E233F94E9}"/>
              </a:ext>
            </a:extLst>
          </p:cNvPr>
          <p:cNvSpPr txBox="1"/>
          <p:nvPr/>
        </p:nvSpPr>
        <p:spPr>
          <a:xfrm>
            <a:off x="1081219" y="1462151"/>
            <a:ext cx="3132615" cy="30777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1" i="0" u="none" strike="noStrike" kern="0" cap="none" spc="30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roxima Nova Alt Cn Rg"/>
                <a:cs typeface="Arial"/>
                <a:sym typeface="Arial"/>
              </a:rPr>
              <a:t>OPPORTUNITY OUTLINE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9BFF403-ACC1-0015-22C7-611B65A9C42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50000"/>
          <a:stretch>
            <a:fillRect/>
          </a:stretch>
        </p:blipFill>
        <p:spPr>
          <a:xfrm>
            <a:off x="10413138" y="292594"/>
            <a:ext cx="1456781" cy="129492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9DEE40F9-3011-3F5D-6C47-48C754E7F307}"/>
              </a:ext>
            </a:extLst>
          </p:cNvPr>
          <p:cNvSpPr/>
          <p:nvPr/>
        </p:nvSpPr>
        <p:spPr>
          <a:xfrm>
            <a:off x="937350" y="2146978"/>
            <a:ext cx="10277229" cy="4418428"/>
          </a:xfrm>
          <a:prstGeom prst="rect">
            <a:avLst/>
          </a:prstGeom>
          <a:solidFill>
            <a:schemeClr val="bg1">
              <a:lumMod val="85000"/>
              <a:alpha val="27974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3" name="Subtitle 1">
            <a:extLst>
              <a:ext uri="{FF2B5EF4-FFF2-40B4-BE49-F238E27FC236}">
                <a16:creationId xmlns:a16="http://schemas.microsoft.com/office/drawing/2014/main" id="{96EEAB4D-19DA-3A1C-2605-86B952921856}"/>
              </a:ext>
            </a:extLst>
          </p:cNvPr>
          <p:cNvSpPr txBox="1">
            <a:spLocks/>
          </p:cNvSpPr>
          <p:nvPr/>
        </p:nvSpPr>
        <p:spPr>
          <a:xfrm>
            <a:off x="937351" y="2174103"/>
            <a:ext cx="10250525" cy="439130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>
                  <a:lumMod val="65000"/>
                </a:srgb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Proxima Nova Alt Cn Rg"/>
                <a:ea typeface="+mn-ea"/>
                <a:cs typeface="+mn-cs"/>
                <a:sym typeface="Arial"/>
              </a:rPr>
              <a:t>Briefly describe the opportunity, challenge, or inefficiency you have identified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>
                  <a:lumMod val="65000"/>
                </a:srgb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Proxima Nova Alt Cn Rg"/>
                <a:ea typeface="+mn-ea"/>
                <a:cs typeface="+mn-cs"/>
                <a:sym typeface="Arial"/>
              </a:rPr>
              <a:t>Explain why addressing this challenge or opportunity matters to Merz Aesthetics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6A6A6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Proxima Nova Alt Cn Rg"/>
                <a:ea typeface="+mn-ea"/>
                <a:cs typeface="+mn-cs"/>
                <a:sym typeface="Arial"/>
              </a:rPr>
              <a:t>Consider including any relevant data, examples, or insights that validate the importance of addressing this challenge. This can include quantitative data or metrics; stakeholder feedback; and industry benchmarks. 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6A6A6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1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Proxima Nova Alt Cn Rg"/>
              <a:ea typeface="+mn-ea"/>
              <a:cs typeface="+mn-cs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6A6A6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400" b="0" i="1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Proxima Nova Alt Cn Rg" panose="02000506030000020004" pitchFamily="50" charset="0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>
                  <a:lumMod val="65000"/>
                </a:srgbClr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400" b="0" i="1" u="none" strike="noStrike" kern="1200" cap="none" spc="0" normalizeH="0" baseline="0" noProof="0" dirty="0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Proxima Nova Alt Cn Rg" panose="02000506030000020004" pitchFamily="50" charset="0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806837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44909623-03C6-6A30-DEBD-8D7CBA2CD56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Subtitle 1">
            <a:extLst>
              <a:ext uri="{FF2B5EF4-FFF2-40B4-BE49-F238E27FC236}">
                <a16:creationId xmlns:a16="http://schemas.microsoft.com/office/drawing/2014/main" id="{C188065E-2361-A65A-016D-B898E86C667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6023354" y="3456807"/>
            <a:ext cx="5425094" cy="1154112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0">
              <a:buNone/>
            </a:pPr>
            <a:r>
              <a:rPr lang="en-GB" sz="1400" dirty="0">
                <a:solidFill>
                  <a:schemeClr val="bg1">
                    <a:lumMod val="65000"/>
                  </a:schemeClr>
                </a:solidFill>
                <a:latin typeface="Proxima Nova" panose="020B0604020202020204" charset="0"/>
              </a:rPr>
              <a:t>On the following slide, 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Proxima Nova" panose="020B0604020202020204" charset="0"/>
              </a:rPr>
              <a:t>explain in detail the idea you propose and how it would be executed. Provide a compelling vision of how your idea could be brought to life and how it addresses the submission criteria. </a:t>
            </a:r>
            <a:endParaRPr lang="en-US" dirty="0">
              <a:solidFill>
                <a:schemeClr val="bg1">
                  <a:lumMod val="65000"/>
                </a:schemeClr>
              </a:solidFill>
              <a:latin typeface="Proxima Nova" panose="020B060402020202020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6EC304A-AFB2-5821-919D-9DAEDDC1F064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-128016" y="7332282"/>
            <a:ext cx="7308850" cy="1365250"/>
          </a:xfrm>
        </p:spPr>
        <p:txBody>
          <a:bodyPr/>
          <a:lstStyle/>
          <a:p>
            <a:r>
              <a:rPr lang="en-GB">
                <a:solidFill>
                  <a:schemeClr val="bg1"/>
                </a:solidFill>
                <a:latin typeface="Proxima Nova Alt Bl" panose="02000506030000020004" pitchFamily="50" charset="0"/>
              </a:rPr>
              <a:t>YOUR IDEA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5957F74-FD65-6F79-CCCF-CB5DD58B3F4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50000"/>
          <a:stretch>
            <a:fillRect/>
          </a:stretch>
        </p:blipFill>
        <p:spPr>
          <a:xfrm>
            <a:off x="10413138" y="292594"/>
            <a:ext cx="1456781" cy="129492"/>
          </a:xfrm>
          <a:prstGeom prst="rect">
            <a:avLst/>
          </a:prstGeom>
        </p:spPr>
      </p:pic>
      <p:sp>
        <p:nvSpPr>
          <p:cNvPr id="11" name="Title 2">
            <a:extLst>
              <a:ext uri="{FF2B5EF4-FFF2-40B4-BE49-F238E27FC236}">
                <a16:creationId xmlns:a16="http://schemas.microsoft.com/office/drawing/2014/main" id="{609A19F1-D312-FC5B-B04E-E8AA676511E9}"/>
              </a:ext>
            </a:extLst>
          </p:cNvPr>
          <p:cNvSpPr txBox="1">
            <a:spLocks/>
          </p:cNvSpPr>
          <p:nvPr/>
        </p:nvSpPr>
        <p:spPr>
          <a:xfrm>
            <a:off x="6195541" y="2299447"/>
            <a:ext cx="7309272" cy="13645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oxima Nova Alt Bl" panose="02000506030000020004" pitchFamily="50" charset="0"/>
                <a:ea typeface="+mj-ea"/>
                <a:cs typeface="+mj-cs"/>
                <a:sym typeface="Arial"/>
              </a:rPr>
              <a:t>YOUR IDEA</a:t>
            </a:r>
          </a:p>
        </p:txBody>
      </p:sp>
    </p:spTree>
    <p:extLst>
      <p:ext uri="{BB962C8B-B14F-4D97-AF65-F5344CB8AC3E}">
        <p14:creationId xmlns:p14="http://schemas.microsoft.com/office/powerpoint/2010/main" val="9686083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2888089-6969-8ACA-CE21-B02EF2AA94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468" y="1580415"/>
            <a:ext cx="10345064" cy="423690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70667BA-60D7-3042-C5A4-DC26FDD7D06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84016"/>
          <a:stretch>
            <a:fillRect/>
          </a:stretch>
        </p:blipFill>
        <p:spPr>
          <a:xfrm>
            <a:off x="923468" y="1347660"/>
            <a:ext cx="10345064" cy="67721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2998BD5-5871-A9D0-328A-9165D81C8EF9}"/>
              </a:ext>
            </a:extLst>
          </p:cNvPr>
          <p:cNvSpPr txBox="1"/>
          <p:nvPr/>
        </p:nvSpPr>
        <p:spPr>
          <a:xfrm>
            <a:off x="1242954" y="1424934"/>
            <a:ext cx="37038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3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oxima Nova Alt Cn Rg"/>
                <a:ea typeface="+mn-ea"/>
                <a:cs typeface="Arial"/>
                <a:sym typeface="Arial"/>
              </a:rPr>
              <a:t>YOUR IDEA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F6047E7-DBC9-83DA-AF53-83ED352478B9}"/>
              </a:ext>
            </a:extLst>
          </p:cNvPr>
          <p:cNvSpPr txBox="1"/>
          <p:nvPr/>
        </p:nvSpPr>
        <p:spPr>
          <a:xfrm>
            <a:off x="6356755" y="1416555"/>
            <a:ext cx="37038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30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oxima Nova Alt Cn Rg"/>
                <a:ea typeface="+mn-ea"/>
                <a:cs typeface="Arial"/>
                <a:sym typeface="Arial"/>
              </a:rPr>
              <a:t>IMPLEMENTATION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59A73C1-AAD2-2A77-1526-F8C952C64C8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50000"/>
          <a:stretch>
            <a:fillRect/>
          </a:stretch>
        </p:blipFill>
        <p:spPr>
          <a:xfrm>
            <a:off x="10413138" y="292594"/>
            <a:ext cx="1456781" cy="12949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AD457D2-D170-CAB6-3726-05FFAC78EFC7}"/>
              </a:ext>
            </a:extLst>
          </p:cNvPr>
          <p:cNvSpPr/>
          <p:nvPr/>
        </p:nvSpPr>
        <p:spPr>
          <a:xfrm>
            <a:off x="918961" y="2110874"/>
            <a:ext cx="5107764" cy="3599573"/>
          </a:xfrm>
          <a:prstGeom prst="rect">
            <a:avLst/>
          </a:prstGeom>
          <a:solidFill>
            <a:schemeClr val="bg1">
              <a:lumMod val="85000"/>
              <a:alpha val="27974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  <a:sym typeface="Arial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2DA006B-7878-B120-9A10-B82809AF34B0}"/>
              </a:ext>
            </a:extLst>
          </p:cNvPr>
          <p:cNvSpPr/>
          <p:nvPr/>
        </p:nvSpPr>
        <p:spPr>
          <a:xfrm>
            <a:off x="6157184" y="2110874"/>
            <a:ext cx="5095456" cy="3599573"/>
          </a:xfrm>
          <a:prstGeom prst="rect">
            <a:avLst/>
          </a:prstGeom>
          <a:solidFill>
            <a:schemeClr val="bg1">
              <a:lumMod val="85000"/>
              <a:alpha val="27974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  <a:sym typeface="Arial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CD049C-1391-4498-410B-186117FD4843}"/>
              </a:ext>
            </a:extLst>
          </p:cNvPr>
          <p:cNvSpPr txBox="1"/>
          <p:nvPr/>
        </p:nvSpPr>
        <p:spPr>
          <a:xfrm>
            <a:off x="939360" y="2252319"/>
            <a:ext cx="4801301" cy="160043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>
                  <a:lumMod val="65000"/>
                </a:prst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SG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Proxima Nova Alt Cn Rg"/>
                <a:ea typeface="+mn-ea"/>
                <a:cs typeface="Arial"/>
                <a:sym typeface="Arial"/>
              </a:rPr>
              <a:t>Explain your idea and how it solves the challenge or opportunity you have identified</a:t>
            </a:r>
            <a:endParaRPr kumimoji="0" lang="en-SG" sz="14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Proxima Nova Alt Cn Rg" panose="02000506030000020004" pitchFamily="50" charset="0"/>
              <a:ea typeface="+mn-ea"/>
              <a:cs typeface="Arial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Proxima Nova Alt Cn Rg"/>
                <a:ea typeface="+mn-ea"/>
                <a:cs typeface="Arial"/>
                <a:sym typeface="Arial"/>
              </a:rPr>
              <a:t>Explain how your idea addresses the submission criteria</a:t>
            </a:r>
            <a:endParaRPr kumimoji="0" lang="en-SG" sz="14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Proxima Nova Alt Cn Rg" panose="02000506030000020004" pitchFamily="50" charset="0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>
                  <a:lumMod val="65000"/>
                </a:prstClr>
              </a:buClr>
              <a:buSzTx/>
              <a:buFontTx/>
              <a:buNone/>
              <a:tabLst/>
              <a:defRPr/>
            </a:pPr>
            <a:endParaRPr kumimoji="0" lang="en-SG" sz="14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Proxima Nova Alt Cn Rg" panose="02000506030000020004" pitchFamily="50" charset="0"/>
              <a:ea typeface="+mn-ea"/>
              <a:cs typeface="Arial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>
                  <a:lumMod val="65000"/>
                </a:prstClr>
              </a:buClr>
              <a:buSzTx/>
              <a:buFontTx/>
              <a:buChar char="•"/>
              <a:tabLst/>
              <a:defRPr/>
            </a:pPr>
            <a:endParaRPr kumimoji="0" lang="en-SG" sz="14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Proxima Nova Alt Cn Rg" panose="02000506030000020004" pitchFamily="50" charset="0"/>
              <a:ea typeface="+mn-ea"/>
              <a:cs typeface="Arial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>
                  <a:lumMod val="65000"/>
                </a:prstClr>
              </a:buClr>
              <a:buSzTx/>
              <a:buFontTx/>
              <a:buChar char="•"/>
              <a:tabLst/>
              <a:defRPr/>
            </a:pPr>
            <a:endParaRPr kumimoji="0" lang="en-SG" sz="14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Proxima Nova Alt Cn Rg" panose="02000506030000020004" pitchFamily="50" charset="0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>
                  <a:lumMod val="65000"/>
                </a:prstClr>
              </a:buClr>
              <a:buSzTx/>
              <a:buFontTx/>
              <a:buNone/>
              <a:tabLst/>
              <a:defRPr/>
            </a:pPr>
            <a:endParaRPr kumimoji="0" lang="en-SG" sz="14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Proxima Nova Alt Cn Rg" panose="02000506030000020004" pitchFamily="50" charset="0"/>
              <a:ea typeface="+mn-ea"/>
              <a:cs typeface="Arial"/>
              <a:sym typeface="Arial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DE7EB16-8C75-8616-E7CD-03C5902924CF}"/>
              </a:ext>
            </a:extLst>
          </p:cNvPr>
          <p:cNvSpPr txBox="1"/>
          <p:nvPr/>
        </p:nvSpPr>
        <p:spPr>
          <a:xfrm>
            <a:off x="6223126" y="2252319"/>
            <a:ext cx="4940185" cy="289310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>
                  <a:lumMod val="65000"/>
                </a:prst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Proxima Nova Alt Cn Rg"/>
                <a:ea typeface="+mn-ea"/>
                <a:cs typeface="Arial"/>
                <a:sym typeface="Arial"/>
              </a:rPr>
              <a:t>Outline the execution approach (steps, resources, timeline, and budget if applicable)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>
                  <a:lumMod val="65000"/>
                </a:prstClr>
              </a:buClr>
              <a:buSzTx/>
              <a:buFontTx/>
              <a:buNone/>
              <a:tabLst/>
              <a:defRPr/>
            </a:pPr>
            <a:endParaRPr kumimoji="0" lang="en-US" sz="14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Proxima Nova Alt Cn Rg" panose="02000506030000020004" pitchFamily="50" charset="0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>
                  <a:lumMod val="65000"/>
                </a:prstClr>
              </a:buClr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Proxima Nova Alt Cn Rg"/>
                <a:ea typeface="+mn-ea"/>
                <a:cs typeface="Arial"/>
                <a:sym typeface="Arial"/>
              </a:rPr>
              <a:t>Do consider: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>
                  <a:lumMod val="65000"/>
                </a:prst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Proxima Nova Alt Cn Rg"/>
                <a:ea typeface="+mn-ea"/>
                <a:cs typeface="Arial"/>
                <a:sym typeface="Arial"/>
              </a:rPr>
              <a:t>The feasibility of implementing and scaling the idea across teams, geographies, or audiences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>
                  <a:lumMod val="65000"/>
                </a:prst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Proxima Nova Alt Cn Rg"/>
                <a:ea typeface="+mn-ea"/>
                <a:cs typeface="Arial"/>
                <a:sym typeface="Arial"/>
              </a:rPr>
              <a:t>How well the idea aligns with Merz Aesthetics’ purpose and core values and supports commitments to DE&amp;I and sustainability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>
                  <a:lumMod val="65000"/>
                </a:prstClr>
              </a:buClr>
              <a:buSzTx/>
              <a:buFontTx/>
              <a:buNone/>
              <a:tabLst/>
              <a:defRPr/>
            </a:pPr>
            <a:endParaRPr kumimoji="0" lang="en-SG" sz="14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Proxima Nova Alt Cn Rg" panose="02000506030000020004" pitchFamily="50" charset="0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>
                  <a:lumMod val="65000"/>
                </a:prstClr>
              </a:buClr>
              <a:buSzTx/>
              <a:buFontTx/>
              <a:buNone/>
              <a:tabLst/>
              <a:defRPr/>
            </a:pPr>
            <a:endParaRPr kumimoji="0" lang="en-SG" sz="14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Proxima Nova Alt Cn Rg" panose="02000506030000020004" pitchFamily="50" charset="0"/>
              <a:ea typeface="+mn-ea"/>
              <a:cs typeface="Arial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>
                  <a:lumMod val="65000"/>
                </a:prstClr>
              </a:buClr>
              <a:buSzTx/>
              <a:buFontTx/>
              <a:buChar char="•"/>
              <a:tabLst/>
              <a:defRPr/>
            </a:pPr>
            <a:endParaRPr kumimoji="0" lang="en-SG" sz="14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Proxima Nova Alt Cn Rg" panose="02000506030000020004" pitchFamily="50" charset="0"/>
              <a:ea typeface="+mn-ea"/>
              <a:cs typeface="Arial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>
                  <a:lumMod val="65000"/>
                </a:prstClr>
              </a:buClr>
              <a:buSzTx/>
              <a:buFontTx/>
              <a:buChar char="•"/>
              <a:tabLst/>
              <a:defRPr/>
            </a:pPr>
            <a:endParaRPr kumimoji="0" lang="en-SG" sz="14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Proxima Nova Alt Cn Rg" panose="02000506030000020004" pitchFamily="50" charset="0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>
                  <a:lumMod val="65000"/>
                </a:prstClr>
              </a:buClr>
              <a:buSzTx/>
              <a:buFontTx/>
              <a:buNone/>
              <a:tabLst/>
              <a:defRPr/>
            </a:pPr>
            <a:endParaRPr kumimoji="0" lang="en-SG" sz="14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Proxima Nova Alt Cn Rg" panose="02000506030000020004" pitchFamily="50" charset="0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89400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pencil with a black background&#10;&#10;AI-generated content may be incorrect.">
            <a:extLst>
              <a:ext uri="{FF2B5EF4-FFF2-40B4-BE49-F238E27FC236}">
                <a16:creationId xmlns:a16="http://schemas.microsoft.com/office/drawing/2014/main" id="{7F8C0D1C-1FE6-3233-5729-505963B640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B6F9DB0-81EA-99B5-7869-D5153CF8F0B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50000"/>
          <a:stretch>
            <a:fillRect/>
          </a:stretch>
        </p:blipFill>
        <p:spPr>
          <a:xfrm>
            <a:off x="10413138" y="292594"/>
            <a:ext cx="1456781" cy="129492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C21C90E2-CA57-3AD5-C572-D8EA492C6313}"/>
              </a:ext>
            </a:extLst>
          </p:cNvPr>
          <p:cNvSpPr txBox="1">
            <a:spLocks/>
          </p:cNvSpPr>
          <p:nvPr/>
        </p:nvSpPr>
        <p:spPr>
          <a:xfrm>
            <a:off x="793368" y="1707777"/>
            <a:ext cx="7309272" cy="13645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oxima Nova Alt Bl" panose="02000506030000020004" pitchFamily="50" charset="0"/>
                <a:ea typeface="+mj-ea"/>
                <a:cs typeface="+mj-cs"/>
                <a:sym typeface="Arial"/>
              </a:rPr>
              <a:t>MEASUREMENT</a:t>
            </a:r>
          </a:p>
        </p:txBody>
      </p:sp>
      <p:sp>
        <p:nvSpPr>
          <p:cNvPr id="10" name="Subtitle 1">
            <a:extLst>
              <a:ext uri="{FF2B5EF4-FFF2-40B4-BE49-F238E27FC236}">
                <a16:creationId xmlns:a16="http://schemas.microsoft.com/office/drawing/2014/main" id="{DFB74906-E013-2E42-4AD2-D00F06151306}"/>
              </a:ext>
            </a:extLst>
          </p:cNvPr>
          <p:cNvSpPr txBox="1">
            <a:spLocks/>
          </p:cNvSpPr>
          <p:nvPr/>
        </p:nvSpPr>
        <p:spPr>
          <a:xfrm>
            <a:off x="624715" y="2881864"/>
            <a:ext cx="4632124" cy="340084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Proxima Nova" panose="020B0604020202020204" charset="0"/>
                <a:sym typeface="Arial"/>
              </a:rPr>
              <a:t>On the following slide, explain the potential for driving impact through your idea. Outline the desired or potential outcomes and how success could be quantified. </a:t>
            </a:r>
            <a:endParaRPr kumimoji="0" lang="en-GB" sz="14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Proxima Nova" panose="020B060402020202020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579840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diamond on a black background&#10;&#10;AI-generated content may be incorrect.">
            <a:extLst>
              <a:ext uri="{FF2B5EF4-FFF2-40B4-BE49-F238E27FC236}">
                <a16:creationId xmlns:a16="http://schemas.microsoft.com/office/drawing/2014/main" id="{0A7B4C03-4A2B-05B0-DF81-26446FB830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45" y="0"/>
            <a:ext cx="11854543" cy="666818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A70AE1-6E3F-750D-9592-3DC98BD5497A}"/>
              </a:ext>
            </a:extLst>
          </p:cNvPr>
          <p:cNvSpPr/>
          <p:nvPr/>
        </p:nvSpPr>
        <p:spPr>
          <a:xfrm>
            <a:off x="923469" y="2106551"/>
            <a:ext cx="5147342" cy="4011795"/>
          </a:xfrm>
          <a:prstGeom prst="rect">
            <a:avLst/>
          </a:prstGeom>
          <a:solidFill>
            <a:schemeClr val="bg1">
              <a:lumMod val="85000"/>
              <a:alpha val="27974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  <a:sym typeface="Arial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A569806-116F-60BF-B8C9-DBE122D33363}"/>
              </a:ext>
            </a:extLst>
          </p:cNvPr>
          <p:cNvSpPr/>
          <p:nvPr/>
        </p:nvSpPr>
        <p:spPr>
          <a:xfrm>
            <a:off x="6164941" y="2106551"/>
            <a:ext cx="5147342" cy="4011795"/>
          </a:xfrm>
          <a:prstGeom prst="rect">
            <a:avLst/>
          </a:prstGeom>
          <a:solidFill>
            <a:schemeClr val="bg1">
              <a:lumMod val="85000"/>
              <a:alpha val="27974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  <a:sym typeface="Arial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55CB931-26F4-1868-80CE-FF895D1D6D8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54675"/>
          <a:stretch>
            <a:fillRect/>
          </a:stretch>
        </p:blipFill>
        <p:spPr>
          <a:xfrm>
            <a:off x="0" y="3534388"/>
            <a:ext cx="12192000" cy="332361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FE2AF53-7A57-78C8-FA1A-AA3BC37078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468" y="1561895"/>
            <a:ext cx="10345064" cy="43182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1175E40-D569-BF89-C3CB-65430536A7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468" y="1342439"/>
            <a:ext cx="10345064" cy="43182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1862DA3-D5FE-C039-05A5-3B22DE779F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3468" y="6207771"/>
            <a:ext cx="10345064" cy="1879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A0F9C7E-6154-B16F-3E3F-A0C9695B76A6}"/>
              </a:ext>
            </a:extLst>
          </p:cNvPr>
          <p:cNvSpPr txBox="1"/>
          <p:nvPr/>
        </p:nvSpPr>
        <p:spPr>
          <a:xfrm>
            <a:off x="1270386" y="1342439"/>
            <a:ext cx="429096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3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oxima Nova Alt Cn Rg"/>
                <a:ea typeface="+mn-ea"/>
                <a:cs typeface="Arial"/>
                <a:sym typeface="Arial"/>
              </a:rPr>
              <a:t>POTENTIAL MEASUREABLE OUTCOMES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7F28978-4BCE-4253-1231-544EE9F8296A}"/>
              </a:ext>
            </a:extLst>
          </p:cNvPr>
          <p:cNvSpPr txBox="1"/>
          <p:nvPr/>
        </p:nvSpPr>
        <p:spPr>
          <a:xfrm>
            <a:off x="6356755" y="1346438"/>
            <a:ext cx="37038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3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oxima Nova Alt Cn Rg"/>
                <a:ea typeface="+mn-ea"/>
                <a:cs typeface="Arial"/>
                <a:sym typeface="Arial"/>
              </a:rPr>
              <a:t>METRICS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7AAE6A7-F981-A80D-3992-B7D4475B9597}"/>
              </a:ext>
            </a:extLst>
          </p:cNvPr>
          <p:cNvSpPr txBox="1"/>
          <p:nvPr/>
        </p:nvSpPr>
        <p:spPr>
          <a:xfrm>
            <a:off x="943715" y="2252198"/>
            <a:ext cx="5172532" cy="95410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C015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Proxima Nova"/>
                <a:ea typeface="+mn-ea"/>
                <a:cs typeface="Arial"/>
                <a:sym typeface="Arial"/>
              </a:rPr>
              <a:t>How will the idea deliver tangible outcomes?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C015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Proxima Nova"/>
                <a:ea typeface="+mn-ea"/>
                <a:cs typeface="Arial"/>
                <a:sym typeface="Arial"/>
              </a:rPr>
              <a:t>For example, explain how implementing this idea could result in revenue growth; enhanced efficiency or productivity; or better relationships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D74923F-C43C-57F8-457E-1A5407C6DDB8}"/>
              </a:ext>
            </a:extLst>
          </p:cNvPr>
          <p:cNvSpPr txBox="1"/>
          <p:nvPr/>
        </p:nvSpPr>
        <p:spPr>
          <a:xfrm>
            <a:off x="6197892" y="2252198"/>
            <a:ext cx="4738704" cy="52322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A9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1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Proxima Nova"/>
                <a:ea typeface="+mn-ea"/>
                <a:cs typeface="Arial"/>
                <a:sym typeface="Arial"/>
              </a:rPr>
              <a:t>Explain how you will quantify or measure outcomes (metrics, KPIs, before/after comparisons)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558D7C8-8122-2316-B60D-7A75845DCE7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50000"/>
          <a:stretch>
            <a:fillRect/>
          </a:stretch>
        </p:blipFill>
        <p:spPr>
          <a:xfrm>
            <a:off x="10413138" y="292594"/>
            <a:ext cx="1456781" cy="129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5136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urple room with a black box&#10;&#10;AI-generated content may be incorrect.">
            <a:extLst>
              <a:ext uri="{FF2B5EF4-FFF2-40B4-BE49-F238E27FC236}">
                <a16:creationId xmlns:a16="http://schemas.microsoft.com/office/drawing/2014/main" id="{BE021550-920B-F1DE-AEA8-7DA349135B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2CEA6A8-BD2A-A0E7-A181-51591654E7E9}"/>
              </a:ext>
            </a:extLst>
          </p:cNvPr>
          <p:cNvSpPr/>
          <p:nvPr/>
        </p:nvSpPr>
        <p:spPr>
          <a:xfrm>
            <a:off x="918961" y="1982373"/>
            <a:ext cx="10295619" cy="4418428"/>
          </a:xfrm>
          <a:prstGeom prst="rect">
            <a:avLst/>
          </a:prstGeom>
          <a:solidFill>
            <a:schemeClr val="bg1">
              <a:lumMod val="85000"/>
              <a:alpha val="27974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  <a:sym typeface="Arial"/>
            </a:endParaRPr>
          </a:p>
        </p:txBody>
      </p:sp>
      <p:pic>
        <p:nvPicPr>
          <p:cNvPr id="6" name="Picture 5" descr="A close up of a purple and black background&#10;&#10;AI-generated content may be incorrect.">
            <a:extLst>
              <a:ext uri="{FF2B5EF4-FFF2-40B4-BE49-F238E27FC236}">
                <a16:creationId xmlns:a16="http://schemas.microsoft.com/office/drawing/2014/main" id="{C2FCAE3B-BEEE-40BD-E172-CD48E25DFF1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33380"/>
          <a:stretch>
            <a:fillRect/>
          </a:stretch>
        </p:blipFill>
        <p:spPr>
          <a:xfrm>
            <a:off x="915382" y="891724"/>
            <a:ext cx="10295619" cy="100172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7D0147D-254D-BA2E-C945-154D61112A8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50000"/>
          <a:stretch>
            <a:fillRect/>
          </a:stretch>
        </p:blipFill>
        <p:spPr>
          <a:xfrm>
            <a:off x="10413138" y="292594"/>
            <a:ext cx="1456781" cy="129492"/>
          </a:xfrm>
          <a:prstGeom prst="rect">
            <a:avLst/>
          </a:prstGeom>
        </p:spPr>
      </p:pic>
      <p:sp>
        <p:nvSpPr>
          <p:cNvPr id="7" name="Subtitle 1">
            <a:extLst>
              <a:ext uri="{FF2B5EF4-FFF2-40B4-BE49-F238E27FC236}">
                <a16:creationId xmlns:a16="http://schemas.microsoft.com/office/drawing/2014/main" id="{09D61F0C-1BF5-8D36-6774-C26923447AB3}"/>
              </a:ext>
            </a:extLst>
          </p:cNvPr>
          <p:cNvSpPr txBox="1">
            <a:spLocks/>
          </p:cNvSpPr>
          <p:nvPr/>
        </p:nvSpPr>
        <p:spPr>
          <a:xfrm>
            <a:off x="812790" y="2094022"/>
            <a:ext cx="10500805" cy="34008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400" b="0" i="1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Proxima Nova Alt Cn Rg"/>
                <a:ea typeface="+mn-ea"/>
                <a:cs typeface="+mn-cs"/>
                <a:sym typeface="Arial"/>
              </a:rPr>
              <a:t>Please include any additional information, supporting images/screenshots, links or documents in this section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B6112FD-62FC-1A38-707E-2A78F5840731}"/>
              </a:ext>
            </a:extLst>
          </p:cNvPr>
          <p:cNvSpPr txBox="1"/>
          <p:nvPr/>
        </p:nvSpPr>
        <p:spPr>
          <a:xfrm>
            <a:off x="1270386" y="1416555"/>
            <a:ext cx="37038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3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oxima Nova Alt Cn Rg"/>
                <a:ea typeface="+mn-ea"/>
                <a:cs typeface="Arial"/>
                <a:sym typeface="Arial"/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1834535061"/>
      </p:ext>
    </p:extLst>
  </p:cSld>
  <p:clrMapOvr>
    <a:masterClrMapping/>
  </p:clrMapOvr>
</p:sld>
</file>

<file path=ppt/theme/theme1.xml><?xml version="1.0" encoding="utf-8"?>
<a:theme xmlns:a="http://schemas.openxmlformats.org/drawingml/2006/main" name="Merz Aesthetics">
  <a:themeElements>
    <a:clrScheme name="Merz Aesthetics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0000"/>
      </a:accent1>
      <a:accent2>
        <a:srgbClr val="002FA2"/>
      </a:accent2>
      <a:accent3>
        <a:srgbClr val="008083"/>
      </a:accent3>
      <a:accent4>
        <a:srgbClr val="C8005D"/>
      </a:accent4>
      <a:accent5>
        <a:srgbClr val="F1E308"/>
      </a:accent5>
      <a:accent6>
        <a:srgbClr val="E2E1DD"/>
      </a:accent6>
      <a:hlink>
        <a:srgbClr val="002FA2"/>
      </a:hlink>
      <a:folHlink>
        <a:srgbClr val="00808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Merz Aesthetics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0000"/>
      </a:accent1>
      <a:accent2>
        <a:srgbClr val="002FA2"/>
      </a:accent2>
      <a:accent3>
        <a:srgbClr val="008083"/>
      </a:accent3>
      <a:accent4>
        <a:srgbClr val="C8005D"/>
      </a:accent4>
      <a:accent5>
        <a:srgbClr val="F1E308"/>
      </a:accent5>
      <a:accent6>
        <a:srgbClr val="E2E1DD"/>
      </a:accent6>
      <a:hlink>
        <a:srgbClr val="002FA2"/>
      </a:hlink>
      <a:folHlink>
        <a:srgbClr val="00808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d026e4c1-5892-497a-b9da-ee493c9f0364}" enabled="0" method="" siteId="{d026e4c1-5892-497a-b9da-ee493c9f0364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450</Words>
  <Application>Microsoft Office PowerPoint</Application>
  <PresentationFormat>Widescreen</PresentationFormat>
  <Paragraphs>58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Aptos</vt:lpstr>
      <vt:lpstr>Proxima Nova Alt Bl</vt:lpstr>
      <vt:lpstr>Arial</vt:lpstr>
      <vt:lpstr>Proxima Nova</vt:lpstr>
      <vt:lpstr>Proxima Nova Alt Cn Rg</vt:lpstr>
      <vt:lpstr>Aptos Display</vt:lpstr>
      <vt:lpstr>Merz Aesthetics</vt:lpstr>
      <vt:lpstr>Office Theme</vt:lpstr>
      <vt:lpstr>MERZ AESTHETICS</vt:lpstr>
      <vt:lpstr>PowerPoint Presentation</vt:lpstr>
      <vt:lpstr>PowerPoint Presentation</vt:lpstr>
      <vt:lpstr>YOUR IDEA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Kim, Yoonah</dc:creator>
  <cp:lastModifiedBy>Uhlmann, Jessica (SIN-WSW)</cp:lastModifiedBy>
  <cp:revision>6</cp:revision>
  <dcterms:created xsi:type="dcterms:W3CDTF">2025-06-23T03:39:48Z</dcterms:created>
  <dcterms:modified xsi:type="dcterms:W3CDTF">2025-09-05T09:54:19Z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7599526-06ca-49cc-9fa9-5307800a949a_Enabled">
    <vt:lpwstr>true</vt:lpwstr>
  </property>
  <property fmtid="{D5CDD505-2E9C-101B-9397-08002B2CF9AE}" pid="3" name="MSIP_Label_67599526-06ca-49cc-9fa9-5307800a949a_SetDate">
    <vt:lpwstr>2022-08-16T18:16:43Z</vt:lpwstr>
  </property>
  <property fmtid="{D5CDD505-2E9C-101B-9397-08002B2CF9AE}" pid="4" name="MSIP_Label_67599526-06ca-49cc-9fa9-5307800a949a_Method">
    <vt:lpwstr>Standard</vt:lpwstr>
  </property>
  <property fmtid="{D5CDD505-2E9C-101B-9397-08002B2CF9AE}" pid="5" name="MSIP_Label_67599526-06ca-49cc-9fa9-5307800a949a_Name">
    <vt:lpwstr>67599526-06ca-49cc-9fa9-5307800a949a</vt:lpwstr>
  </property>
  <property fmtid="{D5CDD505-2E9C-101B-9397-08002B2CF9AE}" pid="6" name="MSIP_Label_67599526-06ca-49cc-9fa9-5307800a949a_SiteId">
    <vt:lpwstr>fabb61b8-3afe-4e75-b934-a47f782b8cd7</vt:lpwstr>
  </property>
  <property fmtid="{D5CDD505-2E9C-101B-9397-08002B2CF9AE}" pid="7" name="MSIP_Label_67599526-06ca-49cc-9fa9-5307800a949a_ActionId">
    <vt:lpwstr>d1412cd5-9433-4c08-b131-57e3243276bc</vt:lpwstr>
  </property>
  <property fmtid="{D5CDD505-2E9C-101B-9397-08002B2CF9AE}" pid="8" name="MSIP_Label_67599526-06ca-49cc-9fa9-5307800a949a_ContentBits">
    <vt:lpwstr>0</vt:lpwstr>
  </property>
</Properties>
</file>